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-978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7ac4ebe8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7ac4ebe8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7ac4ebe8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7ac4ebe8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7ac4ebe8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97ac4ebe8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7ac4ebe8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7ac4ebe8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7ac4ebe8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7ac4ebe8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7ac4ebe8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7ac4ebe8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7ac4ebe8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7ac4ebe8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7ac4ebe8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97ac4ebe8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7ac4ebe8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7ac4ebe8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7ac4ebe8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7ac4ebe8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7ac4ebe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7ac4ebe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7ac4ebe8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7ac4ebe8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7ac4ebe8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97ac4ebe8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a7f3aeca0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a7f3aeca0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7ac4ebe84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97ac4ebe84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97ac4ebe8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97ac4ebe8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97ac4ebe8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97ac4ebe8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7ac4ebe8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7ac4ebe8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97ac4ebe8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97ac4ebe8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7ac4ebe8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7ac4ebe8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7ac4ebe84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7ac4ebe84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7ac4ebe8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7ac4ebe84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Warm</a:t>
            </a:r>
            <a:r>
              <a:rPr lang="en"/>
              <a:t> and </a:t>
            </a:r>
            <a:r>
              <a:rPr lang="en">
                <a:solidFill>
                  <a:srgbClr val="9FC5E8"/>
                </a:solidFill>
              </a:rPr>
              <a:t>Cool</a:t>
            </a:r>
            <a:r>
              <a:rPr lang="en"/>
              <a:t> Colors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/>
        </p:nvSpPr>
        <p:spPr>
          <a:xfrm>
            <a:off x="1500200" y="1530800"/>
            <a:ext cx="6153900" cy="17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What do you think of when you think of things that are cold or cool?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100" y="137438"/>
            <a:ext cx="7789800" cy="48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275" y="152400"/>
            <a:ext cx="686345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688" y="152400"/>
            <a:ext cx="739862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175" y="137438"/>
            <a:ext cx="8119651" cy="48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238" y="188575"/>
            <a:ext cx="7149525" cy="47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813" y="152400"/>
            <a:ext cx="604837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38" y="175700"/>
            <a:ext cx="8531925" cy="47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270575" y="1576725"/>
            <a:ext cx="6643800" cy="20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What do you think of when you think of things that are hot or warm?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763" y="285750"/>
            <a:ext cx="456247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400" y="122150"/>
            <a:ext cx="7421200" cy="489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7900" y="77550"/>
            <a:ext cx="3848200" cy="49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363" y="114475"/>
            <a:ext cx="7863275" cy="49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 t="26128"/>
          <a:stretch/>
        </p:blipFill>
        <p:spPr>
          <a:xfrm>
            <a:off x="542788" y="589362"/>
            <a:ext cx="8058425" cy="39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413" y="168050"/>
            <a:ext cx="7229175" cy="48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826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963" y="175713"/>
            <a:ext cx="4792075" cy="479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1150" y="198475"/>
            <a:ext cx="5021700" cy="474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On-screen Show (16:9)</PresentationFormat>
  <Paragraphs>3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Simple Dark</vt:lpstr>
      <vt:lpstr>Warm and Cool Colors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and Cool Colors</dc:title>
  <cp:lastModifiedBy>Newton</cp:lastModifiedBy>
  <cp:revision>1</cp:revision>
  <dcterms:modified xsi:type="dcterms:W3CDTF">2020-12-15T23:09:33Z</dcterms:modified>
</cp:coreProperties>
</file>