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56B9-6867-4C70-A21E-B9DF08F317A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3BB7-F5F1-41B5-BDFB-22B6E09020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THbIz91yxJXNM3brFSQCpPHEtZs2KcbiaWYyPcLrommPMoMFH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5387975"/>
            <a:ext cx="7772400" cy="1470025"/>
          </a:xfrm>
        </p:spPr>
        <p:txBody>
          <a:bodyPr/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Mandalas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Shape of our planet</a:t>
            </a:r>
          </a:p>
        </p:txBody>
      </p:sp>
      <p:pic>
        <p:nvPicPr>
          <p:cNvPr id="6146" name="Picture 2" descr="http://static.comicvine.com/uploads/original/11111/111113723/4026427-planet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04825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Sun </a:t>
            </a:r>
          </a:p>
        </p:txBody>
      </p:sp>
      <p:pic>
        <p:nvPicPr>
          <p:cNvPr id="5122" name="Picture 2" descr="http://static.wix.com/media/0006c9_a1b5dc3e5208946fc3a01d851f85d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991350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</a:t>
            </a:r>
          </a:p>
        </p:txBody>
      </p:sp>
      <p:pic>
        <p:nvPicPr>
          <p:cNvPr id="4098" name="Picture 2" descr="http://en.es-static.us/upl/2012/09/moon_harvest_9-30-2012_Domenico_D_Erchia_Ital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99135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Milky Way</a:t>
            </a:r>
          </a:p>
        </p:txBody>
      </p:sp>
      <p:pic>
        <p:nvPicPr>
          <p:cNvPr id="3074" name="Picture 2" descr="http://thenextweb.com/wp-content/blogs.dir/1/files/2012/11/Milky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99135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nikkiboruch.com/wp-content/uploads/2014/08/prayers-to-remove-ev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410200" cy="36043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Healing and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Ancient symbol of mankind</a:t>
            </a:r>
          </a:p>
          <a:p>
            <a:r>
              <a:rPr lang="en-US" dirty="0"/>
              <a:t>Magical tools with healing properties</a:t>
            </a:r>
          </a:p>
          <a:p>
            <a:r>
              <a:rPr lang="en-US" dirty="0"/>
              <a:t>Helps people meditate and pray</a:t>
            </a:r>
          </a:p>
          <a:p>
            <a:endParaRPr lang="en-US" dirty="0"/>
          </a:p>
        </p:txBody>
      </p:sp>
      <p:sp>
        <p:nvSpPr>
          <p:cNvPr id="2050" name="AutoShape 2" descr="data:image/jpeg;base64,/9j/4AAQSkZJRgABAQAAAQABAAD/2wCEAAkGBxQSEhQUExQUFRQVFBQVFBQXFBUUFBUUFBUWFhgUFRQYHCggGBolHBQVITEhJSkrLi4uFx8zODMsNygtLisBCgoKDg0OFxAQFCwcHBwsLCwsLCwsLCwsLCwsLCwsLCwsLCwsLCwsLCwsNywsLCwsLCwsLCwsLCwsLCwsLCwsLP/AABEIALcBEwMBIgACEQEDEQH/xAAcAAACAgMBAQAAAAAAAAAAAAAEBQMGAAECBwj/xAA9EAABAwMCBAQDBwIFAwUAAAABAAIRAwQhEjEFQVFhBhMigXGRoRQyQrHB0fAjUgcVcuHxYoKSFkNTg6L/xAAYAQADAQEAAAAAAAAAAAAAAAAAAQIDBP/EACARAQEBAQADAAIDAQAAAAAAAAABEQISITEiUQMTQQT/2gAMAwEAAhEDEQA/AI6TEUxqjYEQwJkzStFilAXWlADmmtGmiw1b8tAAmkuTTR/lLRpIAA01nlo00lnlJAI2mpG0kSKS7FJBh20lI2kiG01I2mkELaa68hEtYpAxAAGksDUc+mhnthMI10CuStSgk7HImk9Atcpqb0GPlZKiY9dSkHUrUrnUtakB0VyStalyXIDCVyVhK5JQGnFDVSp3IeqgAqxQb0XWQb0w4WLFiAIY5EMKX06qJZUTIY0qQIZj1M1yAmC6CjaVICkG1kLF0gNaVsNWwuggNBi6DVgK3KDdALoLiVsFIJAugVGF0AgO5Q1YKaFHVagAnlcFykewrjy0aGg9SNeuRSUjaKNGJ6NRTalFSpIkUktPEUrJU3lLYpJaMQLcKfylvykeR4G0rNCKFJdeSjRgPy1FUpJkKK06gjRhFWoIKpQVjqWyHfao0Yr3klYnZs1ifkWKdSrounWSClXRtKurSeU6qIZUSelXRVOsgGzXqRrkvZVU7KiQGBy6DkM1ylagJQ5dalwGqRtNLTYCumhSU6KKp26WngVtNStpI1lsp2W6WngBtFdiimAoLsUEtGFwoLZtk0FBdigjTwidZrQsk+NsoLgspiXGB80hhULNSC0Rdrf0ahhlRpPQ4PyKP8hLTwpbbwp/s8cl1xO11Mc3sq5a+Iq1sfLrt86iPuu2qsHY/iHYp5Rh/wCSs8pR0ON27401BnkQQR2K6rcVoN+9UaPyS0Y68tZ5alo1WvGpjg4dQQQu4S0Yg8tbFNTQshARhi7FNdrYKYQuoqM26MC3CAA+zLEfpWIDx13heu3lKhfw6qzdpXsgezoFs2lN+4C21njxljyNwQjKL16Ve+E6VQGAJVXv/DT6JwJCXkPErogo6ixboWqY0LVLyPENKki6dBFUbVG0rdLTwFTtkRTtkfTt0Qyglp4Cp2yJZQRbKKlbSSAVtFStpIkU10GIMOKS6FNTaVsBIkYprsU1IAugmELgAJOyqHijiQa0j6KwcYuIH5LzHxbWcSn8ipNIri9Oqe/JOeDeOK1F2knzGD8Lt4PR26p91cdUsbees/AJZqq9xo+LqNdzdJLSRDmO5HseazibGuB2K8WpcVOqG5K1d3ldx1Mqub1GokfJXP0l6rRptaJESdki4zreQ1rS5x2AEqrcL4lWJzUkjrz9ldeF3gDpkaXta6MkgkCRnoZSsIT4b4LUof1XPIdB9DXen/vPM9lFxDxTWp1PQ/UM6g4At5e/yKYcV48xtIhpklUCrchzj7/opsOPT+B+J6dxDT6Kn9hOD/pPP4bp1rXjFLr9ekbK28A8WRFO4PZtT9H/ALqbAvXmLYehW1J2XQelpC2vXYchGvUjXoAiVii1LEwW0sEyVNTrGYBU9Kk2cqWmGThbs3dtdlqZtDarcpWAzZF20N5qbFSlV/wnSZAUdG1VncwPCAfbQVFUDp26Kp0FK1iJpUiUAO2ipm00W22XXkp+NToUMXQCkc1clHiNcrSwldtRh64WOIAkqYU0r4rWgFGALeeJ6NJwD5EmJwmlG8Y8elwJImJE/JeJeMrsuecon/CPig+3lj3T/Qf5YJ5hzCQO8T9Us9rsmPQvEVwWDK8s8Q3Rc45Xp/jHLCdjnK8r4hQgn8079PmelPv7wiWncc+yWCrgnqmPHbeXAjnhKatJzdxhXGfV9iOG3eh8nIIhw7HeO6eEtGQdTeRmPmOSqqIpXRCMLmneslwLfTB3TYcSdM+yqgvSp28Q7oVsWJ3Eid1DaXALn9oVfffrdveYd1cfolhauFtUkKV1OUnsbv6JxRrSkZ34d8ROoQypLqXX8TPh1HZXy3rte0OaQWnII2K8ocEXwjjVS2d6csJ9TDse46FReTepByka5AcOvm1mB7Dg/MHmD3RQcoITqWKDWtpgY2mSELXoluQp7OpARTmhy6GZXRGe6J83PdarNM4CjGXCAgGtlckYKZPaHBJ2U4yj7eqVFipRNrZTkpg1gCEbWICW3HFDMJzCp454UNSsEgqcQPVQvvpG6ojqpcBDvqpOy8MrT70oBqKi6bcwllOoSugzukZyy5wlPGGekypqBgjKX+Jqjg0CRnMDl8e6Sufrx/xeNL3CCe4VP4dxl1tc0q7Mmm8Ojq3ZzfcEj3Xo3HqLSCDly8841wqCXNHxHVKL7le98LYOJvbLj5HltqiMF2rISnifAWkVKbm6XgO8s/3Fv4Ty22gKv/4JeIJ027jD6Tjpk5NJx2HXS8/Jw6L0jxqKcGqTDWDU6DBJGGgdyYCd9Q+btfP/ABmiWuE9URRsWvZ6hIWuO1w54zJLspvw+1/pjG4Ub6Prn8lM4lwnS6KYce28e6FdwuqPwr0Vth2UgsAj+xP9Tzb/ACupE6fbmo6NqS7SZae4Xph4XhL7nhQ6ZCfmX9ap0uFdUJcWLmHCttS10oSvbpzoryQ2FxuCrDbVsApVecNxrZv06qTh9XU1FEPGXErqUuY8g7FGUXzySNavB/EfLqimfu1cfB42PuMfJXoleQuqEQ4GC0gg9wZC9Q4ffCtSZUH4mg/A8x85UUUbrWIY1FiSTC1a7IM9UxseeFq1ePumD0KMDV0IcVKXMIBlEh0gSOaahcOEGR7hACQeQKmt3O3PyXdS6gjGFy68BMQkDGjVxlLOPWp0lzNxlFipgTz5IpsEQfkpqo8x/wDUIc4sOHDEJlQryN0k/wATvCr6Z+00AcZcAl/g3xAKzdLsObiFUujrleKQUmkA5QjanRFN9SaXfmEbKVlYjdQU2GUUKGrskHBqndL+L3OoE7jb/ZKfFl8+m0tpAnuF5tY+M61tUcyuHPovPqafvNP9zD+iTXmZ9WjyKtao/wAtuoNBLjjAESfqPmtM8NurY0lp6u0gH4QUw8D8Va179BDmVw3y3/6S4uYehzt2VtvGt0mBviBzPZJr9rwnidlW4dctqtBa6m+SNviD2Ix7q2eKvHf21jG0abmU8OcCZc58R6iMQMwB1Q3juo19SoJkNAbPUsaGk+5BKQeDaGtsdypt9ac5zvJ/qThvCn1agc8Q0HAV4tLTERgBM+H8IbpH6JhSstPJYdd61nMhSyzXf2LGMp223nP5yuvsvaVOggNnzQNe2k5CtVa37bSll9bSP2TlTYqfELXplKKtvB7Ky3DDJ/4wlt1QzELSVFhXTo/JJuJW5ov1j7jjnsevurAWQf0XFaiHNLXDBwVcrO8gKBaRMpjQpBI7UBj/AC3DLTv1HIp7Rg8gqJ3UpAiJVh8EXnpfRJ+6dTfg7f6/mkULVrc+RWbU5TDv9J3/AH9lNGenoRqLEB5081ilC122lo++eokRB6ppbVZwdx/JSjzabwCGAuO7ZiAO6loXIkNDdBG0nft8F0IOlsKOhU1D8x0KlhAC3NCR2/IoVg0Ezk9U1Q9WlGIBB2nl2QA9u+TJPPCOZUzKCNBoGmIdOP8AldUnxg7DdIzKuwVGlrgCCIIXj3i3wi6xr/aKA/puMkDkvXLeqPb8lJd2rarC1wBBUfPa5XnnCLovpg9U8s6UDKUcU4e61f6fuE/JSUrrbOFf1nTs3AGEdwwB5OrZIqtURhdtuiwSgT6M8RWAAAa3UXTAH5qlX3g+jVH9em5oJ+80tJHcjp8FZLbxM5lU6wHNiG9hOforNVfbVqZdqDQ1pc74ASTCTb3PrwLjHCqnB6oLHCtbvh+mSDB2c07tcOqv9v4hpVbb7Q14cGMBj7r/ADfwsc3kZ57QCqb4x4mLhzzyOGjk1o2A9kj8LWwe2DyJA+Cz6vrW84zqQNxa5c/0NlznY+fNWvwtwY0WNB359zunvA+BtbkNbykR+qtVnwZj4LcEclje/L1GmeN8qisWwBzCMNudx8uSKp8NLRCNoWymc1N6hVTtp9kQy26pqKAC4qUVU5xHlpXUoBKr62B/hVhqsjZKbr3SpxUryjpKVVohWLiTZmNv53VfuW/zlPx5IlOltZmVF5cyjWDsuIytNZ4rvHrWAKo3Yc/6Tv8AuprKvIBCc3NAOaQRvII7FVPhzzTc6md2OI9hsflCvm7EWZViD1xVEgqCnVlEsiEUR3bcccxoaROnE9uX0WIJzMrFI8Xr1OtTIJFN5DYk+a0gfE61ML6jDQRpGYJqNxJ7OlCtY9/9suEua0vgY2d0JjnjBUzKBLNLmPxJBGvUCfVBPPmPoulzmVrdBziWfhAn1B2sZ6HcQmlJ4cARsVXmufIdpcHSdQDKgYY+7jljdM6NbT64IafvggjSf7oPLr80AxWESIKwLaDA3FsSR1G3R3Y9wuG2lQTj2kJg5siD/O6hq1nAEfiGcRlvXKQdP1ACByypbavyII7lAU+Ikua0ETzmII7QUWy8wZGQfYz0SsPXXELJtVpBzK8+4jbut6kEHTyK9Io1w7lCB41w9tVhwJU/D+qfb1mvCOLxEQklBrmVHMOM7poLprW4InqqSp/FLp1G6IADRuARLSEx4txKlTpmm8+XUqUpaxrtbSHQTp5t3gg7JT4ruBWe11MEubiYgJDb2Nc3HmOLC7RDWkmQMbHrhRW3FpJxV9QNJDXQdjpICc+DKPpA5p3w/wAQUjUbQrU4LjEnLSfjyVro+HaTHAsET02Wfd9Y25t8trrhFYtw7ZWawEmWoSjwgGEzsrPQseebrTrqUzLZC6axaphStatnPW/LUNRsIoKC4TsTKVXdRK7kfumF3glAPpk7Y7DCyrWFF3R9/aUjv7bmY+X17fNWd9Dl9EPVsAQf5H0Uq1Rq5IP+x/VQ6+fP+f7J5xaw0zHxHvyVZrnPw3Vz2mj6b1T/ABGzy7qR+JrT75B/IJ826I3SHxa7U6m8ZEFs95mD9VpxPyR1fxT0K0gZR9B6rVldRgpvRryqsTKYnKxRNqrahb2BnDqjGBtMMY7WSXamzp6AimBuTyxj2nbRucDoJnzhE5xHlSfw/X3Ust2HWNLdW4c3ycBp9T4dVyMDeIwpDTY0FoDHzpNNzfLa0QNi01gSew6j26XKeUqNchocY3Bc1zSeeSDTicAYj7x6LllvcDnqAIIBqNz1Dj5WxCVip5xyZLWFzZaxxcN9LXNrkTzz1GV1bkPptbLWlowAaQFUkzDAKxjcYnnugLFQJpkNOGu+7/0n/wCMnp0Pt0k1VShc6C9p9Qzrp6qTTrJHPzjDsH/x3nJsNlX/AAOMmJa7Hrb1xjUJE+x5oMUuatPUOhGQeh/bspFsBAKbppLtWkAtEO3weR3Egzj3WnvGHSIfBMZh3cZ5plcUZyI1DkdnD+09vySu5gO1im3TExDsObghzW0zBk9eQKQFU5n0kkD1HkYPODEc0dSqtdyKWtBeZaMTjaRgYgwYnO6NpktxpJEAExv3EEn5pWHKrnijhGoa28un6qkXdz5ZE7EwV6y8MdjPv/JXl/8AiRwg0mF7ciZlR8UBuOJ0sAicyfYYCaWnG7c06jG0mh5pmHzkbT9F5c3imcqY8dYwSGt1RE5nKLrbmz/RPH6rGPY/o8ft+q9I8P8AES5jRILSBB5heF8Rv3VnZ2XpHgu4d5bOeFl/Jzkla8fyTvqx6rbXJCdWl0HbqucKeSBOU+t2AqeanqGbWAqQNQ1HCJFXqtIwrlxSy8vIx80ZdVcGEjuhk/Mid0VXMY46jvjkudsDH6KAvjoB12/kqY1A7O/8/dRVxp1KeX6qJ1v/AMoimc/plSVWxvtP8lGGQcRtZBxjp/yqZxjhkZG/bor9XYScnB5f7JVf2oJjpkneB+6n4bzKtTIOyGuGNcC1wkHdW7iVgDMDHLv+6rV1ZObnPutZdZ2K1dWXlmQZadjzHYqe0fCPeQcOEoc0NO23VXqMECotIbzR1WJYPJ7k5waJZJ1CJJLXN3yAKcievw3WWrsAHLXenJEt5S0+WM557ykBvQQOo5846bqejeYImJ/1bDtqV+TI21FrpkBzTIILDkf/AEznImefJFXTwYe2AMtkO0yYnLRSdnv8PglVtewZ1T7u/IuIRlLiD/7m/I/unpDhVBa6SS0kany8VGO0idBFOSMEzjcjC6trkwGP5GW1G+a97Xzh0GmBEOznYkKL7a8xDmjrIJz2ypad3UP/ALjAezCY/wD1lPQcUr8bPBa5uH/2gkgAyfwmZB+PMEDt3EGjk4/+O3UGchJHV9W9RrnyY2b6cHyzB6iQeRjfM6pVw7S12dM6SdMz26EZG3VBrOChblxa7UBgj1ZA1CDkA/iAHuMdwusrnTAhokZMaTzIzz3OO56ZMNdrwRII2wf1CAW13uZImnpeMOJYA9gBdMF7Y3Pwg7YJKtbtoc0NeB6TJNQOpmCNgKjtPx5KGg8slri/RM6gXY/6i7mM5meu4JOzTIdB83RkT94wcSd4z8MEbQgDn3D86ZdAwHAZImQHYaeWxSC/tWXPpIfDt4MtmM74j4FFVXRho9PQsLdRGznf0ZDoiSCNl1asl3pfLhHqgH082vDnEtzzAAykbxTxX4T8glwBLJ+838PYjl7qmX9oGCQ6ex3X0ZxPhwqNewDck5IJjtk433+S8h8beFH0RrbBpnOJ9J6FAqkUm5C9b8IMDKTRGOq8lpgyrv4b4o5rQ2Vn/LNjo/57NetcKuVarNwIXmvCb7URyV24bcTC5eesuOjvhYWhaqOK5o1EPxO9DGEyMBa65sulnErstPvsgal+HbR0SXiXFtTuk7H8il76h3kzHXb+YSlrS8ntO4JJGPjn6/XCaUmTGM++AB0Vd4beSciDsD9SQI+CsdtVxB9429yghNKn126dB8F1cHl13zz9lptXkPyj+BRVc9MDpiN852VEHqtPIZMACOvVLrtoA0jlueZPUpjUwJPt27n5pdUGZPX+BSYB9sOYSW+sJkn2B6FWJ7+nP8p2+iEuRM9v5j5KoiqJfcPAE4SgjTIdkHkrbxClGTzVbvKEq4m+gDuHg5a+ByBEx7ysUJYVir3+0+v0vegrthK2sUoTsqELr7dCxYmTP85IxyXP+ex/wtrEw5HiDPP5KdniCevf4jmsWJgdacXG3XtH5JxacT7lYsRoFuuA8QZ+I3XXpIAMGMAlrSdPNu2B8FtYg2xSBEA4G2NueCI/nxRFOm4bO5nm8b/9xH0WliYSNth25nT+GTPIQN+yD4lZB1NzXAQcHmCD33lYsSN5N4n8Fik+WRpOW5yOxSWjZOpH/dYsQXz4sXD65gFW3hPFSIlYsWHfMdXHdsWVnFzCQ8Yv3PnKxYpNXK9c7FaoXfI/PstrFeJ02tY68p2z8E4tasACd9+mTG3zWLFF+rM2Vp26D4ZyP3ypqEbSepnpy2WLFcRQl5Wg/MDsk9zfAb79MxOf23WLEgie8jAMcz0j+QtVqktPbdbWK0K/xE9fZIb4GYxnO3ZYsThUsDJysWLFSX//2Q=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QSEhQUExQUFRQVFBQVFBQXFBUUFBUUFBUWFhgUFRQYHCggGBolHBQVITEhJSkrLi4uFx8zODMsNygtLisBCgoKDg0OFxAQFCwcHBwsLCwsLCwsLCwsLCwsLCwsLCwsLCwsLCwsLCwsNywsLCwsLCwsLCwsLCwsLCwsLCwsLP/AABEIALcBEwMBIgACEQEDEQH/xAAcAAACAgMBAQAAAAAAAAAAAAAEBQMGAAECBwj/xAA9EAABAwMCBAQDBwIFAwUAAAABAAIRAwQhEjEFQVFhBhMigXGRoRQyQrHB0fAjUgcVcuHxYoKSFkNTg6L/xAAYAQADAQEAAAAAAAAAAAAAAAAAAQIDBP/EACARAQEBAQADAAIDAQAAAAAAAAABEQISITEiUQMTQQT/2gAMAwEAAhEDEQA/AI6TEUxqjYEQwJkzStFilAXWlADmmtGmiw1b8tAAmkuTTR/lLRpIAA01nlo00lnlJAI2mpG0kSKS7FJBh20lI2kiG01I2mkELaa68hEtYpAxAAGksDUc+mhnthMI10CuStSgk7HImk9Atcpqb0GPlZKiY9dSkHUrUrnUtakB0VyStalyXIDCVyVhK5JQGnFDVSp3IeqgAqxQb0XWQb0w4WLFiAIY5EMKX06qJZUTIY0qQIZj1M1yAmC6CjaVICkG1kLF0gNaVsNWwuggNBi6DVgK3KDdALoLiVsFIJAugVGF0AgO5Q1YKaFHVagAnlcFykewrjy0aGg9SNeuRSUjaKNGJ6NRTalFSpIkUktPEUrJU3lLYpJaMQLcKfylvykeR4G0rNCKFJdeSjRgPy1FUpJkKK06gjRhFWoIKpQVjqWyHfao0Yr3klYnZs1ifkWKdSrounWSClXRtKurSeU6qIZUSelXRVOsgGzXqRrkvZVU7KiQGBy6DkM1ylagJQ5dalwGqRtNLTYCumhSU6KKp26WngVtNStpI1lsp2W6WngBtFdiimAoLsUEtGFwoLZtk0FBdigjTwidZrQsk+NsoLgspiXGB80hhULNSC0Rdrf0ahhlRpPQ4PyKP8hLTwpbbwp/s8cl1xO11Mc3sq5a+Iq1sfLrt86iPuu2qsHY/iHYp5Rh/wCSs8pR0ON27401BnkQQR2K6rcVoN+9UaPyS0Y68tZ5alo1WvGpjg4dQQQu4S0Yg8tbFNTQshARhi7FNdrYKYQuoqM26MC3CAA+zLEfpWIDx13heu3lKhfw6qzdpXsgezoFs2lN+4C21njxljyNwQjKL16Ve+E6VQGAJVXv/DT6JwJCXkPErogo6ixboWqY0LVLyPENKki6dBFUbVG0rdLTwFTtkRTtkfTt0Qyglp4Cp2yJZQRbKKlbSSAVtFStpIkU10GIMOKS6FNTaVsBIkYprsU1IAugmELgAJOyqHijiQa0j6KwcYuIH5LzHxbWcSn8ipNIri9Oqe/JOeDeOK1F2knzGD8Lt4PR26p91cdUsbees/AJZqq9xo+LqNdzdJLSRDmO5HseazibGuB2K8WpcVOqG5K1d3ldx1Mqub1GokfJXP0l6rRptaJESdki4zreQ1rS5x2AEqrcL4lWJzUkjrz9ldeF3gDpkaXta6MkgkCRnoZSsIT4b4LUof1XPIdB9DXen/vPM9lFxDxTWp1PQ/UM6g4At5e/yKYcV48xtIhpklUCrchzj7/opsOPT+B+J6dxDT6Kn9hOD/pPP4bp1rXjFLr9ekbK28A8WRFO4PZtT9H/ALqbAvXmLYehW1J2XQelpC2vXYchGvUjXoAiVii1LEwW0sEyVNTrGYBU9Kk2cqWmGThbs3dtdlqZtDarcpWAzZF20N5qbFSlV/wnSZAUdG1VncwPCAfbQVFUDp26Kp0FK1iJpUiUAO2ipm00W22XXkp+NToUMXQCkc1clHiNcrSwldtRh64WOIAkqYU0r4rWgFGALeeJ6NJwD5EmJwmlG8Y8elwJImJE/JeJeMrsuecon/CPig+3lj3T/Qf5YJ5hzCQO8T9Us9rsmPQvEVwWDK8s8Q3Rc45Xp/jHLCdjnK8r4hQgn8079PmelPv7wiWncc+yWCrgnqmPHbeXAjnhKatJzdxhXGfV9iOG3eh8nIIhw7HeO6eEtGQdTeRmPmOSqqIpXRCMLmneslwLfTB3TYcSdM+yqgvSp28Q7oVsWJ3Eid1DaXALn9oVfffrdveYd1cfolhauFtUkKV1OUnsbv6JxRrSkZ34d8ROoQypLqXX8TPh1HZXy3rte0OaQWnII2K8ocEXwjjVS2d6csJ9TDse46FReTepByka5AcOvm1mB7Dg/MHmD3RQcoITqWKDWtpgY2mSELXoluQp7OpARTmhy6GZXRGe6J83PdarNM4CjGXCAgGtlckYKZPaHBJ2U4yj7eqVFipRNrZTkpg1gCEbWICW3HFDMJzCp454UNSsEgqcQPVQvvpG6ojqpcBDvqpOy8MrT70oBqKi6bcwllOoSugzukZyy5wlPGGekypqBgjKX+Jqjg0CRnMDl8e6Sufrx/xeNL3CCe4VP4dxl1tc0q7Mmm8Ojq3ZzfcEj3Xo3HqLSCDly8841wqCXNHxHVKL7le98LYOJvbLj5HltqiMF2rISnifAWkVKbm6XgO8s/3Fv4Ty22gKv/4JeIJ027jD6Tjpk5NJx2HXS8/Jw6L0jxqKcGqTDWDU6DBJGGgdyYCd9Q+btfP/ABmiWuE9URRsWvZ6hIWuO1w54zJLspvw+1/pjG4Ub6Prn8lM4lwnS6KYce28e6FdwuqPwr0Vth2UgsAj+xP9Tzb/ACupE6fbmo6NqS7SZae4Xph4XhL7nhQ6ZCfmX9ap0uFdUJcWLmHCttS10oSvbpzoryQ2FxuCrDbVsApVecNxrZv06qTh9XU1FEPGXErqUuY8g7FGUXzySNavB/EfLqimfu1cfB42PuMfJXoleQuqEQ4GC0gg9wZC9Q4ffCtSZUH4mg/A8x85UUUbrWIY1FiSTC1a7IM9UxseeFq1ePumD0KMDV0IcVKXMIBlEh0gSOaahcOEGR7hACQeQKmt3O3PyXdS6gjGFy68BMQkDGjVxlLOPWp0lzNxlFipgTz5IpsEQfkpqo8x/wDUIc4sOHDEJlQryN0k/wATvCr6Z+00AcZcAl/g3xAKzdLsObiFUujrleKQUmkA5QjanRFN9SaXfmEbKVlYjdQU2GUUKGrskHBqndL+L3OoE7jb/ZKfFl8+m0tpAnuF5tY+M61tUcyuHPovPqafvNP9zD+iTXmZ9WjyKtao/wAtuoNBLjjAESfqPmtM8NurY0lp6u0gH4QUw8D8Va179BDmVw3y3/6S4uYehzt2VtvGt0mBviBzPZJr9rwnidlW4dctqtBa6m+SNviD2Ix7q2eKvHf21jG0abmU8OcCZc58R6iMQMwB1Q3juo19SoJkNAbPUsaGk+5BKQeDaGtsdypt9ac5zvJ/qThvCn1agc8Q0HAV4tLTERgBM+H8IbpH6JhSstPJYdd61nMhSyzXf2LGMp223nP5yuvsvaVOggNnzQNe2k5CtVa37bSll9bSP2TlTYqfELXplKKtvB7Ky3DDJ/4wlt1QzELSVFhXTo/JJuJW5ov1j7jjnsevurAWQf0XFaiHNLXDBwVcrO8gKBaRMpjQpBI7UBj/AC3DLTv1HIp7Rg8gqJ3UpAiJVh8EXnpfRJ+6dTfg7f6/mkULVrc+RWbU5TDv9J3/AH9lNGenoRqLEB5081ilC122lo++eokRB6ppbVZwdx/JSjzabwCGAuO7ZiAO6loXIkNDdBG0nft8F0IOlsKOhU1D8x0KlhAC3NCR2/IoVg0Ezk9U1Q9WlGIBB2nl2QA9u+TJPPCOZUzKCNBoGmIdOP8AldUnxg7DdIzKuwVGlrgCCIIXj3i3wi6xr/aKA/puMkDkvXLeqPb8lJd2rarC1wBBUfPa5XnnCLovpg9U8s6UDKUcU4e61f6fuE/JSUrrbOFf1nTs3AGEdwwB5OrZIqtURhdtuiwSgT6M8RWAAAa3UXTAH5qlX3g+jVH9em5oJ+80tJHcjp8FZLbxM5lU6wHNiG9hOforNVfbVqZdqDQ1pc74ASTCTb3PrwLjHCqnB6oLHCtbvh+mSDB2c07tcOqv9v4hpVbb7Q14cGMBj7r/ADfwsc3kZ57QCqb4x4mLhzzyOGjk1o2A9kj8LWwe2DyJA+Cz6vrW84zqQNxa5c/0NlznY+fNWvwtwY0WNB359zunvA+BtbkNbykR+qtVnwZj4LcEclje/L1GmeN8qisWwBzCMNudx8uSKp8NLRCNoWymc1N6hVTtp9kQy26pqKAC4qUVU5xHlpXUoBKr62B/hVhqsjZKbr3SpxUryjpKVVohWLiTZmNv53VfuW/zlPx5IlOltZmVF5cyjWDsuIytNZ4rvHrWAKo3Yc/6Tv8AuprKvIBCc3NAOaQRvII7FVPhzzTc6md2OI9hsflCvm7EWZViD1xVEgqCnVlEsiEUR3bcccxoaROnE9uX0WIJzMrFI8Xr1OtTIJFN5DYk+a0gfE61ML6jDQRpGYJqNxJ7OlCtY9/9suEua0vgY2d0JjnjBUzKBLNLmPxJBGvUCfVBPPmPoulzmVrdBziWfhAn1B2sZ6HcQmlJ4cARsVXmufIdpcHSdQDKgYY+7jljdM6NbT64IafvggjSf7oPLr80AxWESIKwLaDA3FsSR1G3R3Y9wuG2lQTj2kJg5siD/O6hq1nAEfiGcRlvXKQdP1ACByypbavyII7lAU+Ikua0ETzmII7QUWy8wZGQfYz0SsPXXELJtVpBzK8+4jbut6kEHTyK9Io1w7lCB41w9tVhwJU/D+qfb1mvCOLxEQklBrmVHMOM7poLprW4InqqSp/FLp1G6IADRuARLSEx4txKlTpmm8+XUqUpaxrtbSHQTp5t3gg7JT4ruBWe11MEubiYgJDb2Nc3HmOLC7RDWkmQMbHrhRW3FpJxV9QNJDXQdjpICc+DKPpA5p3w/wAQUjUbQrU4LjEnLSfjyVro+HaTHAsET02Wfd9Y25t8trrhFYtw7ZWawEmWoSjwgGEzsrPQseebrTrqUzLZC6axaphStatnPW/LUNRsIoKC4TsTKVXdRK7kfumF3glAPpk7Y7DCyrWFF3R9/aUjv7bmY+X17fNWd9Dl9EPVsAQf5H0Uq1Rq5IP+x/VQ6+fP+f7J5xaw0zHxHvyVZrnPw3Vz2mj6b1T/ABGzy7qR+JrT75B/IJ826I3SHxa7U6m8ZEFs95mD9VpxPyR1fxT0K0gZR9B6rVldRgpvRryqsTKYnKxRNqrahb2BnDqjGBtMMY7WSXamzp6AimBuTyxj2nbRucDoJnzhE5xHlSfw/X3Ust2HWNLdW4c3ycBp9T4dVyMDeIwpDTY0FoDHzpNNzfLa0QNi01gSew6j26XKeUqNchocY3Bc1zSeeSDTicAYj7x6LllvcDnqAIIBqNz1Dj5WxCVip5xyZLWFzZaxxcN9LXNrkTzz1GV1bkPptbLWlowAaQFUkzDAKxjcYnnugLFQJpkNOGu+7/0n/wCMnp0Pt0k1VShc6C9p9Qzrp6qTTrJHPzjDsH/x3nJsNlX/AAOMmJa7Hrb1xjUJE+x5oMUuatPUOhGQeh/bspFsBAKbppLtWkAtEO3weR3Egzj3WnvGHSIfBMZh3cZ5plcUZyI1DkdnD+09vySu5gO1im3TExDsObghzW0zBk9eQKQFU5n0kkD1HkYPODEc0dSqtdyKWtBeZaMTjaRgYgwYnO6NpktxpJEAExv3EEn5pWHKrnijhGoa28un6qkXdz5ZE7EwV6y8MdjPv/JXl/8AiRwg0mF7ciZlR8UBuOJ0sAicyfYYCaWnG7c06jG0mh5pmHzkbT9F5c3imcqY8dYwSGt1RE5nKLrbmz/RPH6rGPY/o8ft+q9I8P8AES5jRILSBB5heF8Rv3VnZ2XpHgu4d5bOeFl/Jzkla8fyTvqx6rbXJCdWl0HbqucKeSBOU+t2AqeanqGbWAqQNQ1HCJFXqtIwrlxSy8vIx80ZdVcGEjuhk/Mid0VXMY46jvjkudsDH6KAvjoB12/kqY1A7O/8/dRVxp1KeX6qJ1v/AMoimc/plSVWxvtP8lGGQcRtZBxjp/yqZxjhkZG/bor9XYScnB5f7JVf2oJjpkneB+6n4bzKtTIOyGuGNcC1wkHdW7iVgDMDHLv+6rV1ZObnPutZdZ2K1dWXlmQZadjzHYqe0fCPeQcOEoc0NO23VXqMECotIbzR1WJYPJ7k5waJZJ1CJJLXN3yAKcievw3WWrsAHLXenJEt5S0+WM557ykBvQQOo5846bqejeYImJ/1bDtqV+TI21FrpkBzTIILDkf/AEznImefJFXTwYe2AMtkO0yYnLRSdnv8PglVtewZ1T7u/IuIRlLiD/7m/I/unpDhVBa6SS0kany8VGO0idBFOSMEzjcjC6trkwGP5GW1G+a97Xzh0GmBEOznYkKL7a8xDmjrIJz2ypad3UP/ALjAezCY/wD1lPQcUr8bPBa5uH/2gkgAyfwmZB+PMEDt3EGjk4/+O3UGchJHV9W9RrnyY2b6cHyzB6iQeRjfM6pVw7S12dM6SdMz26EZG3VBrOChblxa7UBgj1ZA1CDkA/iAHuMdwusrnTAhokZMaTzIzz3OO56ZMNdrwRII2wf1CAW13uZImnpeMOJYA9gBdMF7Y3Pwg7YJKtbtoc0NeB6TJNQOpmCNgKjtPx5KGg8slri/RM6gXY/6i7mM5meu4JOzTIdB83RkT94wcSd4z8MEbQgDn3D86ZdAwHAZImQHYaeWxSC/tWXPpIfDt4MtmM74j4FFVXRho9PQsLdRGznf0ZDoiSCNl1asl3pfLhHqgH082vDnEtzzAAykbxTxX4T8glwBLJ+838PYjl7qmX9oGCQ6ex3X0ZxPhwqNewDck5IJjtk433+S8h8beFH0RrbBpnOJ9J6FAqkUm5C9b8IMDKTRGOq8lpgyrv4b4o5rQ2Vn/LNjo/57NetcKuVarNwIXmvCb7URyV24bcTC5eesuOjvhYWhaqOK5o1EPxO9DGEyMBa65sulnErstPvsgal+HbR0SXiXFtTuk7H8il76h3kzHXb+YSlrS8ntO4JJGPjn6/XCaUmTGM++AB0Vd4beSciDsD9SQI+CsdtVxB9429yghNKn126dB8F1cHl13zz9lptXkPyj+BRVc9MDpiN852VEHqtPIZMACOvVLrtoA0jlueZPUpjUwJPt27n5pdUGZPX+BSYB9sOYSW+sJkn2B6FWJ7+nP8p2+iEuRM9v5j5KoiqJfcPAE4SgjTIdkHkrbxClGTzVbvKEq4m+gDuHg5a+ByBEx7ysUJYVir3+0+v0vegrthK2sUoTsqELr7dCxYmTP85IxyXP+ex/wtrEw5HiDPP5KdniCevf4jmsWJgdacXG3XtH5JxacT7lYsRoFuuA8QZ+I3XXpIAMGMAlrSdPNu2B8FtYg2xSBEA4G2NueCI/nxRFOm4bO5nm8b/9xH0WliYSNth25nT+GTPIQN+yD4lZB1NzXAQcHmCD33lYsSN5N4n8Fik+WRpOW5yOxSWjZOpH/dYsQXz4sXD65gFW3hPFSIlYsWHfMdXHdsWVnFzCQ8Yv3PnKxYpNXK9c7FaoXfI/PstrFeJ02tY68p2z8E4tasACd9+mTG3zWLFF+rM2Vp26D4ZyP3ypqEbSepnpy2WLFcRQl5Wg/MDsk9zfAb79MxOf23WLEgie8jAMcz0j+QtVqktPbdbWK0K/xE9fZIb4GYxnO3ZYsThUsDJysWLFSX//2Q=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pic>
        <p:nvPicPr>
          <p:cNvPr id="27650" name="Picture 2" descr="http://th03.deviantart.net/fs70/PRE/i/2012/152/b/5/goddess_mandala_by_nahimaart-d51wy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410200" cy="541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c09.deviantart.net/fs70/i/2011/355/3/e/mandala_estaciones_y_climas_by_lollipopsweet-d4jtu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5443"/>
            <a:ext cx="6778261" cy="6802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ducasaude.org/quem-somos/Mandalaquadrada.jpg/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788" y="0"/>
            <a:ext cx="68090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2.gstatic.com/images?q=tbn:ANd9GcQLyvM6h6d30sLDqAk7rEUNv50cZtCYSD2yQZ6uSuW6RcK7N2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h01.deviantart.net/fs70/PRE/i/2012/184/3/7/mandala_42___rainbow_coloured_by_mandala_jim-d4w4g8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Mandala?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atic.squarespace.com/static/50414a88e4b0b97fe5a56a39/50a2ebf6e4b0936d5690ecd1/50a2ebf7e4b0665284fb722b/1352854519726/Tibetan-Sand-Mand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fineartamerica.com/images-medium-large/mandala-azteca-roberto-valdes-sanch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1.gstatic.com/images?q=tbn:ANd9GcSQQc06vQesIeNsEGf0mtVPnA91AG5VhjZdykPPvbl8hc9gBOj7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306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ewton\Downloads\m\image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914400"/>
            <a:ext cx="5892800" cy="883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aldorfwithoutwalls.com/consulting/foursea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807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60A0BD-F4AA-4824-A054-B769BDEF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436"/>
            <a:ext cx="6520565" cy="65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1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mahasiddha.org/mandala/images/Rikngai-Manda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267200"/>
            <a:ext cx="2322566" cy="2362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Means “circle”</a:t>
            </a:r>
          </a:p>
          <a:p>
            <a:r>
              <a:rPr lang="en-US" dirty="0"/>
              <a:t>Comes from Indian Language Sanskrit</a:t>
            </a:r>
          </a:p>
          <a:p>
            <a:r>
              <a:rPr lang="en-US" dirty="0"/>
              <a:t>It refers to a round and often symmetrical pattern, drawing, object, symbol.</a:t>
            </a:r>
          </a:p>
          <a:p>
            <a:r>
              <a:rPr lang="en-US" dirty="0"/>
              <a:t>Found in every culture in the world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http://4.bp.blogspot.com/_f8GK_AgSMQY/TUcJu1JDkkI/AAAAAAAAAZ8/NXGZpaONwn0/s1600/mandala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60375"/>
            <a:ext cx="1905000" cy="1835150"/>
          </a:xfrm>
          <a:prstGeom prst="rect">
            <a:avLst/>
          </a:prstGeom>
          <a:noFill/>
        </p:spPr>
      </p:pic>
      <p:pic>
        <p:nvPicPr>
          <p:cNvPr id="12294" name="Picture 6" descr="http://fc05.deviantart.net/fs70/i/2011/340/5/6/mandala_ojito_xd_by_lollipopsweet-d4ie3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0"/>
            <a:ext cx="1981200" cy="19706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 in nature</a:t>
            </a:r>
          </a:p>
        </p:txBody>
      </p:sp>
      <p:pic>
        <p:nvPicPr>
          <p:cNvPr id="11266" name="Picture 2" descr="http://www.magictails.com/images/mandalas_images/mandalas/mandala_fire_spi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10540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Flowers</a:t>
            </a:r>
          </a:p>
        </p:txBody>
      </p:sp>
      <p:sp>
        <p:nvSpPr>
          <p:cNvPr id="1026" name="AutoShape 2" descr="data:image/jpeg;base64,/9j/4AAQSkZJRgABAQAAAQABAAD/2wCEAAkGBxQTEhUUEhQVFhUXGBcUGBgXFBQUFBQUFBQXFxUVFRQYHCggGBolHBQUITEhJSkrLi4uFx8zODQsNygtLisBCgoKDg0OGxAQGywkICQsLCwsLCwsLCwsLCwsLCwsLCwsLCwsLCwsLCwsLCwsLCwsLCwsLCwsLCwsLCwsLCwsLP/AABEIAMIBAwMBEQACEQEDEQH/xAAbAAADAQEBAQEAAAAAAAAAAAAEBQYDBwIBAP/EAEEQAAEDAgQDBgMFBwIFBQAAAAEAAgMEEQUSITEGQVETImFxgZEyobEHUsHR8BQjQmJyguGS8RUzc6KyJCVDU8L/xAAbAQACAwEBAQAAAAAAAAAAAAACAwEEBQAGB//EADERAAICAQMCBAQGAgMBAAAAAAABAgMRBBIhMUEFEyJRYXGBsRQykaHR8MHhI0LxUv/aAAwDAQACEQMRAD8Ag6qFrUGBGBcZVGDsH1jwSL7LsEYH9DiIjsAQjja4PghoeftLZG3sr0LFNA9BRVUtzolTgmTkXyYebqvsRGTSGiDVOEgcjCAMbuiUkgk0jxU1NxZqGViIbyJp6QuNylN5JNWtICjBGDy9yHaSlg8AriTL4VzyRg0o3Au8FKTOwWcPYxw57C9rq7FwUMnEhX4yXnQWCpzluZOBfNWPLcuYhvRCoolH6hgN+dl03wRJ8HScFrYhSOicAJNbHqEDnCVLi1zkCL4OdYg4Me63Uoo8oNcmtMx7m5rlQ0icI1w/OO8CgngBnqWqc53eUKKIwMMPwA1BAaPMonZtCjls6dQwQ0NNYgAgb9VHmZhhrkazm/EPEUtS+wJEfS+/mig9qFOQPBB3SVMYSm8gLkmMTf3ynKOByWEe6EqJEZGAtvdCjjF1VqpJPEk5duuywjLIpyRk8ObZTk7J5bJYrji4wGsZ2d3WVim2MVyKZ+qakE6DRBO5yfAOWBvmS9zOwYvqAheQsH4PupUWyTJ0p5KXHBAPWSOaLqDlyLTVX5krhmAujpy435IWwGwqUBug3UdCFlhM2AyFl3DKbXyn4vUclWhq4Tntjz8expLw6xUu2XGO3czho+yGu6v8JGe2MsKHaBzXIK+W0CnyTNVGGucByKDAYOXLiRrQDUJdnQVI0xfEOz23QUwydCOWTzJ+0kCt7cIdjgfBjyzKwG29+irywnyLzgDpasx3a5HtTWTsZGmBUhqH5Wi/U9EufpOUG2dWw6gjpYrmwsLlIScmN6EDxfjjpb7ho2HVPhWB1IxlaXGzU1wwQ44N5sRcxtkyMuMI6KEj3km5RDWuA2jQSQs9yS6ocHHktU5JyGmlAXAbjwWgKDsmMilI7J4bASuyEP8ADcOsASdFKhkhjOSdjW2GqclFIAU1NR4IGyTGnbc3KlLIRrVVrWCwRtpHYA8PnL3+CRKWSJGmOHSyjJEOpnhWGF2p2UNhTkNp3NY2wXJCksjjhHCtBUSi5JPZg8gN5PPkPdYniWq58mH1/g3vDdIseZL6DuCxl72t739Qq0JOEU0btkFKtrsTnEUBZKWkabtPULbo1Svhnv3PH6ql0z29uxPtq3MJsbJuWhEUeMNwqWpccg0v3nu0aPXmfAJV+prpXq6+3ct0aadz9K+pV0vC8Mbf3l5D/pHoBr81lz8UtlxBJfuzYq8Kr/78/sYYtSxxwPkZG1uXLsNRdwG5TtNbZOajKWck6/R010PbFZ9zneKVRe+62q4bUYMI4GXDmHlxzWUykDKRfUFbExha4a22sqVvIiTyTBwx1VUlsY3tryAVhemA6Eco6vguCQ0EGZ1rgXJO5KrSbbyw28cEljPETpi4jRmwHVMjHassU5ElV1FxZ2yZGRCYE2naDcI+pzbYNXx3XRWCY8A0EVyjyG3wGviyhC+QDARX1QPghs3DEOSMhkzrjRMOaA8pXI4/dmiJyMKOiJ1IU7MnbhkAbWF0WMdAc5Bpxl3UYOFdRNqoCSBpK6wsFOQ0gB8xJ1KgLA5wB9ygaFzRR0eHdrICRcN7xuLjTYHzNgquqvVVbffoizoKfNvjHt1Y4jwhsgswhjun8J/JUIa+UF6llfua2s8Ig3ur4+HYRVWDSiVscjSMzgAd2kE6kHYq1HWQlBzi+iyY/wCFshNQkupbSgNbZugaywHQbD5WXm8uUsvq2epqiopRQvZJ+/P93yVt/kXyLmP+MJ4jo+0gcQO8wF48rXI9voo0V3lXLPR8MxNfp/NreOq5RzfDaJ1RMGDRvxPcP4WDe3ibgDzW/qLlTW5v6fMyNLp3dNRX1+R0ilibGwMYA1rRoB+tyvNTlKcnKXLZ6iFSgtsQSvmsbep8+QTKo9yzVDuYY7T/APt1Rf7rXezwVY0k8amHzKHiLzXL5HJ2xXK9PJ4PNMuuDIHAaMcR1ANvdVLb64fnkkL8myx+lNjfF8Ie8jIz1uBb5qstdQ5fm+45aG//AOfsVfCOGxQRl92kj4iCDrbZMdnmdArK5VemSwT/ABdjDp3ZRpGOX3k9Q2rLKk5E1UVIZYHZdhtApcAVbGJPhSotx6kLgGipyN01TTJyaOpSeSJTR2TKODKdQmEsOnwx2TORomKp4ycLDZA1kk+BxS9oOD3TvuiQTRrJGu6ADDCsOLtSmwjkhsc/soAtyTmiAWrqGsGiBtIknKurzJLeQ0hZLMpDSBjqpDSPrY1JI74fZZ2qXNi5nR+Hacdk533iR6NH5krzniln/Koey+5seFV7YOfu/sZSuyP08x5FV48o9HFboj2mmEjRcX2Pr1Cryi0+ClZXhg1fEWh3Swt7hRHqgoPLQgEtqj+76q7jNf0L6jmr6FXStu1vl9CQqUupmz4bEOBcP/s/a33fIbf9JvwD5n5K1qtW7tvwX79yppalU5Nd3+wRUEMuTsO8fo0frqkR5NOGZdBRSAySa9czlal6YlyWIQHHElK51FJGwXc8NaB/U8XueQAv7JWmnGN8ZSfC5MXVZnBpd+BNw9wpDCA6QCWTqRdgPRjTv5n5KxqvEbLXiHpX7/VlejQRhzPl/sUU0uUWFtOWzWjxWco5NCMEKaipLja9/wBdFZhBR5LUa1ENp25InXOhNz42Wp4Zbuskn0SMLxrGIskqyozPJ5DZaUpZZ57OSfxibMdUUA4CyCrcw6G6OUEwnFMPZiL3bNQeSgXFIc00xDbm1+iJVxQKSPNGzPML7JlXqkQ3yVmJxgU58AtNpKBKOZ9r3j5rLfUJoJaV2ATzSlSMYyooszkMhbKSKVrBZOi+AAOavzOs1RKz2JSyJsbJ25pTkxuEA09C5w1UJg7kjRmEAbqHI7eV1PgsMYZmhjddrTdzQb3aCdSsW3WWSk0m+Gz1em0VEqovas4QxiwmmcP+RGOtmhpHtYhVXrL4v8zJs0NP/wAowk4Wi3jJYfPM356/NOh4nYvzLP7Mo2+F1v8AI2v3HmD05jhDTa4LtR/V/kKlqrY3Wuce+CzpKZVV7JfECxiGwDhy38ipqfY1aJdjzg9VY5fUfiPxRWR4CuryslI+m7SMhVG8Mz92yWTnuIksneDu0g+wC06lurRtU4lWsF7gxzRg+J+YBH4rNs4Zj38SYTVR638EkQmRmP1OuUczc+Q0aFoaeHc19LDjIXwrSXBeR8R/7R+ZXaiXOAdZPHpHuIt7tup+n6Cp9zPj1Fk0+XQaHmeTR+aNRyPjDPP9Ynqq/NoPh+bvEq1GvHL6lyFWOX1CqCnvYnc/IdUuyXZCrZY4R64nlyRNYN3E+wH+QrXhn55P4HnPFpemK+JI1BsLLZMMQVMLnnRWIIbHCRpR4Ud3JmAXIJnqWRCw3U4ISbB6SqL3JciWsFPw5TZpfRO0kcyF9yh4mgLICr9qxAOJykNNysuTQyWBhFQkgG6lPjqLygmgoC86bKWs9A2w6WURaDdR0B25FlVVvcfBTnJO1BWFT5Tqh6HBlRKwm6htASbMzP0QNg4Mi8lA2EkdAoYxLTxG1+40H+0WPrcFeavzXfJfH7nrNDb/AMUX8AOaF8btnW5OAO3j+SJOM0akZRmj3HWjwB/7XfkUEqwZU+wywuYOJZ62O/iPHT6JElgrWx28hE9NcEHyPiCpjIiE8PJJTsdE/LzBuPwV+LU45NWDU45LfhyqEjLj/bwVC+O1mPq63CRKfabQ9nlqWjT/AJcnkfgd7931Cu+HS3t1P5r/ACHptY6lh9BtwPWiSnaf1pcKtrIbLGjtXiTUl0Y2r5bAqqllleEcs5dU4h205a3Ul2Uemg/FbsKXXXlm3TbCPoXbqdVwehEcbR4W9h/usaye6Rj32uc2xfj9YGaDcaDw6lRXFyYVEHInKKjkqjZndjB7zzsT4DmfBXG41devsaE5woWZdfYfwYJDFuMzurrE+2zUh2zkVJaiyzpwvgbvqhs0eg/NBtA8t9xdV1+40PhujjWMjSn1JvGKQFpflA1A0Fr38Fs6CzNig3kyfFdJTCvfFYeRRHABvot35HnwetqLCzULkkSoiCopS43KHeEpYDMJpbEXQSlkGUslhwzJln8xb5qxpJYkK7jDj3GGhojvurGst9O1BHPnSt5LLabJw2aCo8V2w7aVrKcQsIG6NW4CyIZo7uJ3KHezsngUrnHRpU5O5DYMEeV25Ecm7cDPMoHNHbT9NQZUqUydoXgEF5HNHNtx5tIP0uqmqm1DJq+EzUb8e6KOlxBzO67Xw5/5WdZBSWT0sqYy5Qzhq2vH6PuNwqzg0IlW4n6WhY8agEdf87hQptHKyUQKTA5GkOhde2oDjqLfdf8AgfdF5sXxIZ+JhLia/vyG1JU5hdzS12z2kWIP5HkUiUcPgqTjtfD+Qr4nwvOzOz4m/MKxp7cPDLejv2y2y6MneF+IGxT5HGwdprydyVzUadyhuRZ1cYWLCfKLfHadtRTyRHZ7C3yJGhHkbFZlVjqsU12ZiuGU0znn2VV5HaQu3adumv55lseL1rMbF3C0s99Di+sX+z/3ko+NMU7KmkcDr8I8zoPmVn6KnzboxHRl5cXZ7L9+xAfZtTmWsudQwZvXYLd8UkoUYXcq6Gxtzk32+52iqq2xsLidAP8AZeYSbeBsYuUsIisPgfXyk6iBps53N5+43x6nl5q9LGnhz+Z9F/kvO+FC2x5l9i4LGwxgNAaGiw6NCo8yeWUE5WSyxDV1Q+J5yt/7neACsxj2RfhB9EssU1OJk6NGVvTmf6imqrHXksRoS5fLPVLTl1iRodhzP+EM5JdAbJpcIw4qmEUTAd3OJ/0j/Ku+ELddKb7L7/8Ah5/xWxuCj7sl20z5G5zoOV9NF6PlmJtwsgctE5LcAcmJgPNK6AhdO0AhQmQwr9qMZzN5J1cscoFLkmsbrJJn5jdMc9z5LCSQC2FyhtBZQcxpsltgcHaJeE2uF3H5pCw1wdsSAZMDijPJJlKSZODGR0LeiNPKIFtTjLBtZC1JnAYxB7zoCh246kZNWUTnauRLBwRBURwPa4nY6+R0PyJSrq3bBxQ+ifl2KXsUFdSNcLjY6hw5X2PiFhQnKDx+x62q32E9Qx8ZBOnR42P+fAqzFxn0/QuQlGax+wTSY0W/F/qb/wDoJcqc9AZ6ZPoUuHYkx43HmNj+SqWVtGdbTKIZM5p5eqUIWQRzwO670UoNe6ORfaJhJil7aO4Y7f8AldfQhej8L1CnHy5dSNbucVan04f+H/fgU/BXFBlhDJjleBYF2geBsQT4LP8AENF5c3KHT7HV2xtipPiXf+UT7P8A09TJJFo7O+/MOBe42I6a/RaKj59EYz6YX2Km7yZvb36nrF5zUgiQ6fEANAHHW/XdFp6Y08w6+4Ludsdr6DH7PaRlOZnFw2Drmws3X6a+6qeKzlZtSX/pY0qjGuS+P7A/EuPSVk8VLBmayRwaXWtccyPIAlTpdJGiErreqXQmeo24hV1fV+3yOn4fDHBE1jAGsYA0Dy+p8fFYk5Ssm5S6slQb4ROY7xCM2UWJGw5DxcrlNDxk1NNpOMsn31DpHDUucdB+TQrO1RRfUFBeyHmHYVlsZNXcm8h4u8VWstzxHoUrb88R6e46ZThvO7juengFUlLJRlNv5ErjdfEZSX2OQZW8/Mj1+i9P4TVGqndLq+f4MXXTzP5E3V4sX6AZW+eqvu3kzZSyL5qwjmo3tgpHmCYu1KFks1bJdA4MFhDnjLqjqTBxyJpqoE7I9o4zc9RgE+CVRg7B2PEOIAy4urLrrrRLZKYhi75D3bqpLEnwiMgcNDLJ1XbThjR8NkG70qU2iQ6Z0UI5JWHI4Q4jxFyYrMKH3JEZmdIdSnYjFE5SLrgzFNBTyH/pk/8Ah+Xt0WD4lQm/Nh9f5/k1NBq8/wDFL6fwVD6EG42vuCLsKyNzRrqxr+8iLEeH3C5jFv5eX9pVqvUp8S/Uu1atPiRNz1T4CSLscOXX05q5GEbOOqLsnCUMvlDDB/tBi+Gbunr/AA+/JLu8Ms6w5MWyVEnxLHz/AJKaSpjnZZrtCLgtOo6OaVmbZVy5X6gSrkiS4lqpWs7KcB4uC2QaAgdW8jtdauhrrlPzK3j3Xt/orW2yjFxfcnHSix11FsrQHFzrnXKADe252WuocNtpfMouTfCQVT4fJMy4kADS4NYYwCHG2YOfo43Nt72Ve7XRqarccrrn5j69M7E5Zw/Y/fskwa54jY5uUjKXOD22t+8aBoSMp0O91NesoT2S79+yyBHTW7Ny/QEhqA97QXBjXENzOOSM8+886WFuatKrc8cZ+wre0s9ig4bqYY3GaQgFoIYLEmx+Igjrt7rL18LZpVwXHcvaZRfLaFXEvHz5Lsg0G2b8kzSeFpeqz9B1utrq9NXL9+3+/sD8I0dRUnuglt9Xnb35o9bKqn5+xd0Ors2Odj4+/wAjqeFcPiEX/i5uPxHy6LBt1DmwLtW7H8A5tIkuYh2i7FKrL3Gau/8AEePipjHPLDrhu5fQSvwWOQd9mvUXB+SuR1l0HxL9eRV2jos7CDGeF3xgujOdnP7zfMcx4rW0fiFdr2WcP9mZF/h0q+Y8r9yWfAbrVawUHwFNhNgElcsW2fappYQm9iEFub+6JXV9CF1J97gEQ89htwo6AGjYNEtsHcX1LgEkmrlLkuoxoe0fD7GavsleajsGtTWwwjSyFtvocTGL469wJZsmwqzyyCTqp3v+IqzGuMSTGKK6Gc0iG8DGKINCpym5MXls8PDnkBt730tvflayJQSWWNhE6hwriE3ZhtUwkgaP0D3f1t6+K83rK6VLNT+n8M3NP58l61j4lHGM3LRUGOfALiXD0U7SHgeybXdKDyhlepnDocr4q+zSaMl9P3m75efotzS+LRfps/UC2iu71VvD9n0+jEPD9FLFmLy+PWwbmIsRvdo28wVfudVuMJP4lWvzasxy18BnWSuDLuc7LKHR5tbP0Ac0Hme8PcKaq3BborAqye57W8jXBqCPuvYxzDkLC03BuLG9iN9PLVYmrus5hKSaznKL1ahBKaWHjBRmhaxwu8Du3Ic1pvZwuQ69mkWtc/ks9TbXCOc5Ng/7B8Yb3iG3YAQ1jRb4bW72++yLzM4b9+fcFOUegqxakBhdG1mfQZW2yWHI974bK3p7Ntysk8c8vr9g5ZnW4JdhFA4ZbnLmDnMMd++wtA1c37pvofArelDMFNNNMz4yxJxaw0esI4PZUTOe937sWJG13HfUcvAKpqte6IKEepa0+nhJuc+V7HUMPdDAwMblaALDYfJeenKdjy+S3PMgqfGImNzHM7+lrnk+jQUEapSeP9ClW28IkMW4ze85Yo3Rjq7SQ+Q/h+ZV6vRJcyefl0NOjQLrJ5+wrgquZA9yU11lt1DCKvI5Ae6U6kKdKCP+KHz+aB0oU6ESuOUzQ8PYLBx1HIO3uPA9FuaO6cobZ847nnPFtIqWpx6Mwp2Zir1aMRg+LckcuhKPsrT2YCXu2rBHRk/URWKZGXA1PIdTtBC6T4AkM46cWCUQdDxHi6GMnLb0SopyY/JE4vxfJITk0CaqVnJKEzql7tXOJRtJdDpI9Gtfa3JEpYAQPe6lzZwwpYrKpOTk8Cm8saUWGulcGgb/AK18EWI1wc58JDaapWSUY9S1wrCI4R3QC7m86eg6DyXn9VrJ3vHSPZfyej0+ljSvdjeGVo2cf7W/iVT2tlhxb7fqbf8AF2t3J9Xj6LvKbI/DuX/hlLxbE3cj3RLTSYS0E2Jq77SKVmhcD4C5PyCfDw26XRC50wr/ADzSJvFMapq27oGODxbM/UaW0GU7+dlo6XT3UPFj49ita4SXpeRLTAtqIiB2haTZg0IzDUgHQHndXNT6tPKLeF79v6yvTmNqaWWXVJzPeGoFjzzdCDbfTw0XlpexoSk28MEdV7NYTbdwOYOBJPdJPLVott58nbO8gYo1a8nQBzu83QAHM1n8NtBtfoPoh+P95CaPVbe18riM22cXYMou61iTpuNuiGGPft7dRabi8kfiNDecPz92R9n5Gh7o2Btg6xcL7fNej8PsUoquaaSXX35Kurj6t6abfYocG4TLmjtJ3hjrOtG+xNx94aDRZ+o18N3pgm13a/wPhVNLDf6FlhWFQQC0UbW/zHvPP9T3d4+pWZZdZY/U/wCP0C246DB8360S8EqIvqog7cA+eU/JMi8D4PAonwOFxvkynwJaPbZNV013LMdTYl1MDh0bTbIPUkld5sn3J8+cu5lWPhibmflaPLUnoBzKKuNlstseRFupVcd02SeIV3bOzWs0fC3oOp6lbum06pjjq+7PL6zVy1E8vouiPGHs3WlWuCmwatpy5yNxywogkk2U2Kr2QDcci7E3guGVdWmlyTCOFyGUFPspYt9Q15sUvJwrlJKdlDlgzZEVO5BOSCDoELeQd+TJrXONgFKiclkLgoDfVTYsRJk0kUeFYXcZip0unytzEpD+gIjByi5PyCyvFZuyarj+WP3/ANHpPC9Jtr8yXV/Y3fO8/wCyytkEbCjExeJHcnn3U5ihi2r2M3UEp2j+gRb4+4atgu4HU4BUSAiwHqjV0EH+JqS6k7V/ZvVEktLPK5KvQ8VqisNGLfpq5yzGePmv9m2FcH1NLne8XaRc5T8NtzYnVTLxGq1qK4K34Xy1lSTPM2ImOSFwdmyFzGtOgPbOFwXAXvex1vZWLYedS65dFz/krQlss3LvwWsBcG66OtyJNjpextc+GnJeUljPHQ0bE+oBVxOa67nAmxO5DQ1ps1rQRoTrz6p8GmsJf+gxeOp7poSSHP0aLO3y5rguFnjncDnfU9FEmlwuv97Et5CJwG2cbi40LRlDdy5uXdxOnLklx54X99vkDHmSI1szHSSPjBs55I1DW5crRcNIuHFweTfqOd16mqLhp4xn+b+4Rn2SjK1tdBDVcQVMUzxHI5rQdG6Fo0G1x5ovwlFkcyXI+vUXQeF0+K/rKnCOKalzQXOF/EBZd2kqjLCPRaeiFtalKOGOIsekO+U+6ruiIb0sOwQzGHHdrfdyB1IW9Ol3CYsUPS3935oHULlQj9PX3B5Oto6wdlPWx3XQp55FSoeOGRlXSvc4umeXu6na3gNgPAL01FdaqzBYX9/U8nrVZCxxseWjJrLNXJFFBeGOVmBwbLGA0uKt4xHLDiSOIS3cVQk8scgeCLMVDTIkPaFlgSfJLlwIQJLUi5QqLOwDB19AE7aPUAhlO4akWUuOCWkjWmoTI5FXHItDKsp2wt1T3DaTkSjEST0Crz9RDRdcPyh0XitGnGzCBFWK4tLTSBzDcX1a7Vrh0I5eaoa3TxsjtfHxRd0+psrfD49inwHH4KgC3cfzY7r/ACuGhHzXlNTo7qHl8r3X+fY2qtXGzvhj0U19vqqimP8AMwER0B8B6hdvBdobFTBo5Jbm2JlY2LsaxeKnYXyuA0uANXHybzRV1TseIjK6pz/Kjj3EP2gVE0loxkiv8A1fIOjnePQfNei03hlVccz5fv2X9+JVsslnERs6BxgJcx8bJGWcCzLdpsS03HUD2TqtTFTcYyTAtpljlHmhxIws/edqXOcxre0eCwRutZ/xEjQ3N9VV1egc5+lJJLPHXIdOpSjiTbecclc+oDQA86ONtXfFf+EfhZYGyTfHYuTikYVlQ0WDrDN3RmuBm1LQOV7AjSyKEJSy125IcfdiWXGgJXNYGy93MSHbSbZS7UbALSp8OlZUpS9PPHHYTZqI1zwueBRBQCwdc9oRnf3coD3ElzQLnM0bAraslCKUYPhLBRjGUm5P3yXnDeJQVLALRucO64AAgEbiy8xqKbKZtPJqqcnFSi/9MduwGnd/8TPRoCSrpructVav+zBJ+F4uTG/MIlqZ+4yOus7sCdw60fwt/wBf+Ua1EvcatZJ9/wBj4MA6Ae5KLz5E/iWJ8SrYIiWMc2SQb5dWs/qO1/BXtJpbb5LdxH7/ACKOq8SVawuv96k3JNncdfNeiniKUY9EeYtm5vL6s+yRXsAgissWGthEW/NWtmxhYE2PYppYKLLc8IYkIAcwVXuGg6ipi1TkVKXIXPLlbZLfLBJ+QkklOQ1I6f8A8Gihbd1rq/5Ciss7c2I6ysa+4Z7qpbJPhAvIxwSENaXFP08cLLBJ7H6ztH2GwSrp5YSFTxZV8hJFNwfX2OUq3p54eAJG/GMOYtt1R6njA2sDpIQwLOm8htlbgFRNlz53ZdmtOoNvPksbXqmPoUVu7v2/2augrnP1Sfp+4/ZiErRmeR4DKLn/AAsranwjTdUG8RFFfj07rhr8o/lAFvXe6sQoj3Rbq0lS5ayJ48GfVOLRc3+JztSfMlWPMjUslqdtdUfV09itwTgqnpu8GB0n3iL28uip3ayy3hvgxrNTub2LHyNsYp2Pae0No26u5A22v4De3kkVylGWY9RcVueDnFPVwyu0Mclie46xBDSB3m8xqPdeprlOGJNFKyuO5xyDS4eA4BhLbXLbEkM1BAZcnKAbeyNyUuWlz14FOLXd8BFdHJIY+0kMo0u3swwB7rggAE5+VjpudAl11UUeqrj3bDsnbZxIBxbGmU4EZBJYCGs2DLkkj+UXunRcruU+AHDy+GuS44YNPX0jA9gNm5CNQ4cj3hY+y87qfN01zw8cmpOMZQUo9Gv6hJxDwLJRn9qw1z+7q+IkuNhuWHd39Jueh5K3R4hHULytSvkytWnVLMPqvcc8Lcb9q0B9g7x2PkVU1OidcuOUaL0qsh5kFwVTcVvs0X81RccFZ04Aa6vlIOQMHjbNb00RR2p8hKCxjPJzfijE6wO7OeR2U6jL3WPHhltfyK9JooaWUd1cefjy0Y2olfCW2b/QSU1W1gIC1ItIoNDOgbpf1S5PImXUIlqMuqOvjkhciqoxN0h8AinZkckLa3VLQw8UA1QyAfCKFjdF3YQgash7l1yXcOPUSOZqiHFFjWNundYGzfqrF1rmwehphdEbXS9jBbyNcaqOyh03VqT2wIImKa51VGQaR7ldfZCkFkPwV+WRp8U2Dw0LkVmItMmXKrF6diWCYvAG/C5XGwB9lWWnl3J3F9SwNjjaDsxoHmbbe68dbN2WSl7tnp6YbYKKF2IVFyev08AnVwSXJoVQwZUGFmUgm4by6u8vDxRTsUQ7L1BfEsqCmZE3kPp6eCozk5MyLZyskfpJC7bQdeZ/JDghLHU519puNFkJjjNr6ef+Fp+HadSsTkXYRdVMre/Y5/wLgDqmqbocjDmcdeWw97La1+qVVT92Zum0+X5kui/d+3+WdU42pWQ0xka0B0Y7oGgPMg2/pWDobZO7bnr1LLj5ibfZNkHwVjbqitjjka0N1cLXvmGrdfArX8Qq8vTtxfwKume+bz2Tf2Hv2m8Ldp+/jHeAsfEXVDwzWeX6JdGXnQtTDb/2XT4/D+BJwHVPpXgm+R245DxVrXqN3zRc02hkqHGXfk7RSVLZGXC89KLizMnBwlhkHxfw+InmaIWY499oGjXnXNbofr5rQ017ktkvoa/h+oTj5T+hjhde4WB7zfPvD+lyKylPlDbqU+Vwyhhk0uCXN5m3eb/UOY8VSlBrhmfOGHh/6M8SweOqiMbiNdWkC+V3JzfyR0XTompx/vwKt9SnHbL/AMOVV2GGKQxv+JpsfTn5L1Fd0bIKUejPP2QcJOL7DKJwaxSpZKb6gNJWB0hB2VmD9xkY4PVRE25y80uTWQsgbqNxQOxIJSNcPoXNcbhSpJgWPgasjNvNRIUgXFwWZQ5HtaQ2CFhjupGG2H09yjissU2dF4foAY9ei0aq04gknxu/vBqrah9g0JsHwOWd1mN06nZLrplY+AspHRMK4Haxl3C5tuVoQ0sI9eoDZJYzTCOYhvJZ98VGfAIwwzGmR2z29U2m5LqSUcHEkbh3dfIK1+Jg+ESkFV1Vd1hsPqV8/Vbi3n3PbUxW3J7oMOLzdw06cvVdKT7E2XKKwhpPiMcLTqHO2sPp4BJ2uTKyrnYz7SzPkIL/ADtyH+yFpLodKMYrgOq5rMyjQkXPg3mShjHLyKhHMss5tjlH27ySLi/dH09SVrVPYuDerjFQUZFrwJw0IIr27ztT+vMlZ+s1G+Ri62+OdkeiPv2g0YdSuadyCPlqg0k8WpojReue3s1g5H9m9GRiEObTR1v9Fxb2XoPErFLTvANOmlVuk/8A5/yjt1dRB8Zb4foLzMZYeQK7HGWTmldh3ZvNh3T+iFqws3I9DXdviUHDNeW9wnbUeLeYVe+CfJS1dSfqKSQBwsdWuHPoeR8iqi4M5el57k5LgTXXMZyO5tPwk/grkbmuvJoR1MlxLlGcMskJ74LSOY/Pmmema4DeyxcDAVbTqLA87aA+nIqvKvHQrSqaI37RYhmjnH8Xcd5jVp87X9lpeFT/ADVv5oxPEqtuJ/QmquY5AOq1q4cmKlyZYbBzTpewZ9mkGZA4nGjHnqgaRAZBO5ut7oX7EDrAWdu4NA1GpTao7ngHAi42JE+Uck+fBYjHC5FkbtAk5BHWGQZRcqxXwhbLfAam0R8leol6QSXqI45qgl+oHLkq7UZWchFTRYtTwAAZbq4rq4LBHUIn4oDgcuv0Veetj0iFtZCYxLnkJVGc3J5YLWBNVR3KUzolhwzh/curulhxkNnjHMWkg/5eUHqWhx9AdFn3aGEW2+TVl4pZKKjFYWA7AquaSnD5pHOLyXa6AMacos0abgn1CwdbtVm2K6fc09BulDfPls8iXPNGz7z2i3Rt9fW10qMcRbNdR2wcvgXNMNddtz5DdVTKkD4vLaP+aX5Rjl6n6JtUfV8vuNojmfwj9wTBcMzvuRo35uO3smXW7VgdqL9scLv9i8pmACw5aeyypPLMKby8iLiqDtGHyI/P5/RWdO8Mu6KW2RymgpzFNE9uha4fryWtY8xaPR2YlCS+B1SOrD2Bw5/I9D5HRY7jhnm3Bxlhk/jdGHXPI7/yu6qxVPBe09jjwT0TSx38wKstpovtqSK3Dpw4C3n77hVJLDMu2OGfZA0ucWnW5vrcXvrqNkOWgIz4Pz4A4ePQ6hduaZKm0xXUYYR8OnlsnRvXcsRvXci+L5u52JILswdYEEtte97baErZ8Oq3T8xIzvFbqnVtT5yT3ZF1gtvGDzge2HIzzSsdzhS6PXMVDWRnY9xTApbTAcRxSRh1hyK6MWwG8FhDKyliJYBeysQexZQOXk53iM5kkc925KU8yY7c2Dhy7aSU0ZuE5cIUx927IqY662VyOI1nJHP31LrkgnUrPyEee25pckSEtxdwFgoSJyeqecu1KOTAke5Als6BfcNAGL0WppPyksmOK9X2VXVcyGQRRlojp4m9I2X/ANI/FeSt9V0n8Wev0UMQivgB4RGTUMd0cLnz0/FTY0oNF+6SVTRbtdy+8QPTcqovcysdwOpm7WUkbaNaPAaN/NWYLZDkfCPlw5+pT4ZTCNoHT5uO5VCyW5mbdNzl/egXVVXZtH3nENaPE8/Ibpag3z2Ewhvl8EB1f8LeWgTI+46HdnN6qGx8nfRy1c5R6GMsr6D2nqOyMgPw5gbdM19R8lnyWcGbOO7AZI4OFxqD8/8AKHoKXAmr6XmP14J8JluqzszTBqnK6x21Ptupsi2soHUL05OVYzi5dM98bnNLnOddri06kncL0lVC2KMlnCPKyk97kn3C8Nxqp/8Avk9XuP1QS0tLf5V+hL1Nq6SYbNiU7gQ+V7h4uNvZMjpao9Ir9BU9RZJcyYtbHrpuVcTUUIyVOGYHkZnk3Ovp0TdjxyQT+MVYMhaNglSfZEi6Z+iW2xiBoVDOZYYKGmK3NEmlEQwfG6h3Z2ulpkR6kjUVFtE2KLEYnxr9FBJWl1mo+ogXSGSU5bm3yQymxiXBpJhRaNUpSySfjRDL4pqiDkDdTgXQMjJ8pn2K58nYyfZJbnRdwkEo4Oi8Kx2h9FoaT8oLJjiuYCRJuS3hp4Q/aDKQADYBo9gAvIW+mTfxZ7arFdaz7BMhjhAL3tZbXUi9x4blKjXZZ+VNibdRBfmaGMte1zGvYbtc27T/AFfoqFXKMnGXVEU4msroFYE3W/t59V10uME6h8YHmJ4zDSxdpO7K0fC3+N7vutbzKr1UTunsgufsZc2lyyG4Z4qfVYi50ujXsLYmX7sZZ3mjxJbnueZt4LX1eijVplt7dfr1K9N/r29mXVXJ+fsseCL9cSKxhtpZB4k++oV6t+lGvS8wQzkjzZvFrPwVNlPOMfNknxBiUkErRG8g5bkbg3Olxsdlp6HTwtrk5ruZOv1EoWLa+x7puK3EWkY0+Iu380x+GRb9MsCoeKSX5kY4ljLA13Z5gXNcLb6uFt/VOhotjWWmWJ+L1yqccPPYkqfCBu7ZacW2YTm+wW2IN+FTj2I5fUyfIu5ZOAzh2mEtRGxxsL3PonV1JySYL+B0HjCLs6ckHysr+qW2vJByX+IlZcZB44PT5BzTMpkcmoa0i4slzCxkc4PcBImxc+D7VZZJQwnTmjj0IghRxDhjQRlXQsw8DYyxwLYqc2CcS2UtY/KEzhIUjDD68MOqS1kZuCazEu00ahUSHICMttEbbwCuT85oslp5JkLpH2KJExNaZ110mS2dA4WqLx28Fa0c+wLJfikDtdUN35goil+IP5vcf7jb2Vby456IdK6yXWT/AFBZ626bgJRHOCcQiOIskzHK7M0Dodxflrr6qlqNH5k9y+pq6PWRpg4y+gTU/aDUAWhZHGORsXu9zpf0VdeFVZzNt/sKt10pPhCQTy1D+0nkc93VxvbwA2A8ArsaoVR2wWChO1y/MxjTvdG5r2aOaQ4HoQbhHtUouL6MRvaeUdcwrFG1MLXjQkWc37j7aj8vAheUvplRY4P6fFG/p7VZHcifxv479R8xp+SZW/Sa9D9Iwpn9wk9G+wCrT64KtnD/AFOZ45X9pO5/Imw/pGg+i9PpaPKqUe/c8xfb5tjkfWMc5vdBPkm7H2KzQrrKgt33UxgFGOT5RSPedT3QnKKJliIbO/SwUSlgWjBqODWMslmJkcDdpII5jQoZWckrAz/4pK+PLI8uHihldKXDYDFEZu4qUh3Y8TmyNLAJpRHuoJPklDmnnyN8UtoU+WAxuJfe+qmfTIRvUkndKXJBm1qLezsjCcBwRym2w8JIVmDVHFZFthMMNgjwkC2YzM1vdLbJTPkbjsuRLM/2O7rnZMjHkmLNoIwHWCXYkgmVXDc9rhFRPbI5dCc4mJM5TrX6iUKJ2aJPcldQCyYiyjVgXMLoG0VHnPgkylgTOQ5jhbHoujJMS8mgeDspc0RtGWH4s6nOZux+JvJw/PxStTpYXwxL6P2G6e+VUsobVGLxVDM8Z1HxNOjm3525jbULB/DWUy2y/U9VodTC1ekHxjFO52LDyGc+nwj8VY0ej9fmT+n8mV4nq8N1x+v8ERiLCXgDe62X7GLFlVw7+6YRIFaqWFyS2SePuzSOI2ulPqFEIoi1rAEDlgXLlnyaTolt8HA8hshROD72o5Kdp2AiMXao7gMAjbYlP6IPJnLHdTk5GlJKGEX2UNBY4NHVuZxPsgaBN6QEm66T4OGdRSOaAXAgFIT5AAHNTMEluOEx4+61PwcUc2eXcKjkPmi/DJdAcAdTgDW7lLnQdgUz0rAbBVnWkFg8vhaBdTtSJZhI/TRDKQCM8MZcnzVe2Qwc4acj/NdB4eQYgPEjP3gd1CsSluDEcyHAUeoOGBMLIVRURe7wQTlgCcihfC2JirtZFdRSXlxvyU4wEkaNqLbKVHuRNHuRhLbkp21tC0gKhpnvkHZ3BHMIXFPgarHXzF4Y6/ZjGCHb7lKxhleTbeWCYQ0PqBfkmw5mjkOOJW2LbaBNvymETc8FykbyU8Hx0GXYIVyDjLPpaLI9gWAaoFwl9GQ+GfqWHmmMZ2GbIu6fBColfqxc4hNGA8j12DsmMhupJ3HuFlkDeGCPeFmh0zGu2zBDPHATOkcb0rGwjQX0U3wSSaBObOaEK6EDk8RSb/iryvkQYScVvHL5onqGMUOBNVY7LIbXskyukyMHyC5OpuUjLYIRVOsNVPUHqeKSduU3R4WA8G2CNBcVVsWAkhy6nsUUOUB3Bcbguy/RFHhjETUw0TcE9GeMOpzI6wXSlhDXIrYKZsLbndVZPLFdRHiVfnOmydFYQaARUKMZOyfWO5ougDYRJOSMqYnwQnhFNwpG2MZjuhg+cim8gWPYi3MbIZdcnIW8PP8A3tz5qIP1BDHFp3SyWbyTZpzOYOyAg2cEhxafJKN2QqMBYM5qQFTlnYAnUFkMlkFpnoQFoRIPd6cAD5HlxA0CNCjSKntumKJGTOcBTgnDBXlcFjB6jclSjk7A3wmbs3td0IKRPJDLbF8SE7ACpssbRJIzAAkIovgEzl2VohdRTLugY/sfKYaoGC+gzh3XdhbPOJLoER6i8I2NYxwI/vEm3oTAqJ1FYEuphWj92fJd/wBg0R0+yecx1wu0dEiw4I4jOiCs5E/ENE19QzJ6JEM1jQvqLZvBumT6ES6D5h7i6PQWiWrD3igYzsE4adfRLXUgc4L8bvMK7p+4SGWKDX0U6g5AMaqEmjlLJRhMhYRkCuBZ+rGDswbC9+ibEiS9IqmKMBAch0XIYjEbrmTMMoxqgmLQxcFWZwdSnRRLqQLZz3imLoQf/9k=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upload.wikimedia.org/wikipedia/commons/b/ba/Flower_jtc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867400" cy="4404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Bird’s nests</a:t>
            </a:r>
          </a:p>
        </p:txBody>
      </p:sp>
      <p:pic>
        <p:nvPicPr>
          <p:cNvPr id="10242" name="Picture 2" descr="http://static9.depositphotos.com/1031551/1096/i/950/depositphotos_10963711-Empty-birds-n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086475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Rings of a tree trunk</a:t>
            </a:r>
          </a:p>
        </p:txBody>
      </p:sp>
      <p:pic>
        <p:nvPicPr>
          <p:cNvPr id="9218" name="Picture 2" descr="http://biobook.nerinxhs.org/bb/systems/plant_structure/634px-Robinia_sezi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6572"/>
            <a:ext cx="5715000" cy="539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Spider webs</a:t>
            </a:r>
          </a:p>
        </p:txBody>
      </p:sp>
      <p:pic>
        <p:nvPicPr>
          <p:cNvPr id="8194" name="Picture 2" descr="http://www.hdwallpapersinn.com/wp-content/uploads/2014/08/Spider_web_hd_computer_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69913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Drops of water</a:t>
            </a:r>
          </a:p>
        </p:txBody>
      </p:sp>
      <p:pic>
        <p:nvPicPr>
          <p:cNvPr id="7170" name="Picture 2" descr="http://www.tibetanbuddhistaltar.org/wp-content/uploads/2011/06/drop-of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991350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81</Words>
  <Application>Microsoft Office PowerPoint</Application>
  <PresentationFormat>On-screen Show (4:3)</PresentationFormat>
  <Paragraphs>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Aharoni</vt:lpstr>
      <vt:lpstr>Arial</vt:lpstr>
      <vt:lpstr>Calibri</vt:lpstr>
      <vt:lpstr>Office Theme</vt:lpstr>
      <vt:lpstr>Mandalas</vt:lpstr>
      <vt:lpstr>What is a Mandala?</vt:lpstr>
      <vt:lpstr>PowerPoint Presentation</vt:lpstr>
      <vt:lpstr>Found in nature</vt:lpstr>
      <vt:lpstr>Flowers</vt:lpstr>
      <vt:lpstr>Bird’s nests</vt:lpstr>
      <vt:lpstr>Rings of a tree trunk</vt:lpstr>
      <vt:lpstr>Spider webs</vt:lpstr>
      <vt:lpstr>Drops of water</vt:lpstr>
      <vt:lpstr>Shape of our planet</vt:lpstr>
      <vt:lpstr>Sun </vt:lpstr>
      <vt:lpstr>Moon</vt:lpstr>
      <vt:lpstr>Milky Way</vt:lpstr>
      <vt:lpstr>Healing and Prayer</vt:lpstr>
      <vt:lpstr>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Mandalas</dc:title>
  <dc:creator>Newton</dc:creator>
  <cp:lastModifiedBy>Leah Newton</cp:lastModifiedBy>
  <cp:revision>11</cp:revision>
  <dcterms:created xsi:type="dcterms:W3CDTF">2014-12-10T19:52:35Z</dcterms:created>
  <dcterms:modified xsi:type="dcterms:W3CDTF">2020-12-31T23:30:30Z</dcterms:modified>
</cp:coreProperties>
</file>