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59" r:id="rId10"/>
    <p:sldId id="266" r:id="rId11"/>
    <p:sldId id="270" r:id="rId12"/>
    <p:sldId id="269" r:id="rId13"/>
    <p:sldId id="268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81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ribbean" pitchFamily="2" charset="0"/>
              </a:rPr>
              <a:t>Animal Eyes</a:t>
            </a:r>
            <a:endParaRPr lang="en-US" dirty="0">
              <a:latin typeface="Caribbe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nimal ey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22617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nimal E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imal ey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439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772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172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5867400" cy="5842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905500" cy="590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00800" cy="6400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001000" cy="6272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l ey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624184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99475" cy="5771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924800" cy="5981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620000" cy="6194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nimals e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533400"/>
            <a:ext cx="802104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262061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imal ey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490118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l ey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077200" cy="6126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imal ey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1054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mal ey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304800"/>
            <a:ext cx="8398211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imal ey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685800"/>
            <a:ext cx="775223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imal ey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04800"/>
            <a:ext cx="851570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imal ey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457200"/>
            <a:ext cx="84702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Animal Eyes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Newton</dc:creator>
  <cp:lastModifiedBy>Newton</cp:lastModifiedBy>
  <cp:revision>6</cp:revision>
  <dcterms:created xsi:type="dcterms:W3CDTF">2016-09-19T20:47:04Z</dcterms:created>
  <dcterms:modified xsi:type="dcterms:W3CDTF">2020-09-03T20:28:47Z</dcterms:modified>
</cp:coreProperties>
</file>