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4" r:id="rId6"/>
    <p:sldId id="263" r:id="rId7"/>
    <p:sldId id="262" r:id="rId8"/>
    <p:sldId id="261" r:id="rId9"/>
    <p:sldId id="259" r:id="rId10"/>
    <p:sldId id="266" r:id="rId11"/>
    <p:sldId id="270" r:id="rId12"/>
    <p:sldId id="269" r:id="rId13"/>
    <p:sldId id="268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80" r:id="rId22"/>
    <p:sldId id="281" r:id="rId23"/>
    <p:sldId id="283" r:id="rId24"/>
    <p:sldId id="28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6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5B606D-44D3-4D06-919D-48B400DE589E}" type="datetimeFigureOut">
              <a:rPr lang="en-US" smtClean="0"/>
              <a:pPr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3A32C-B2BF-42C6-8DC7-73211905F7A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ribbean" pitchFamily="2" charset="0"/>
              </a:rPr>
              <a:t>Animal Eyes</a:t>
            </a:r>
            <a:endParaRPr lang="en-US" dirty="0">
              <a:latin typeface="Caribbean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nimal eye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25485" y="152401"/>
            <a:ext cx="8813714" cy="6613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nimal Eyes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152400" y="76200"/>
            <a:ext cx="8839200" cy="66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nimal eye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76200" y="304800"/>
            <a:ext cx="9067800" cy="604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101600" y="0"/>
            <a:ext cx="89408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914400" y="0"/>
            <a:ext cx="7010400" cy="701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810966" y="1937"/>
            <a:ext cx="6885234" cy="6856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1295400" y="38100"/>
            <a:ext cx="6781800" cy="678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8" name="Picture 6" descr="Image result for animal eye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1066800" y="0"/>
            <a:ext cx="6934200" cy="6934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-15241" y="381000"/>
            <a:ext cx="9159241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152400" y="0"/>
            <a:ext cx="874744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imal eye11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152399" y="609600"/>
            <a:ext cx="8978603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128184" y="304800"/>
            <a:ext cx="8864498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228600" y="76200"/>
            <a:ext cx="8785795" cy="6631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168126" y="0"/>
            <a:ext cx="843642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animals eyes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113441" y="228600"/>
            <a:ext cx="9030559" cy="6005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Image result for animal eye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-381000" y="0"/>
            <a:ext cx="10098074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nimal eye1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113868" y="98545"/>
            <a:ext cx="9030131" cy="5997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nimal eye1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119330" y="73625"/>
            <a:ext cx="8643670" cy="65557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nimal eye10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228600" y="228600"/>
            <a:ext cx="8611054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imal eye9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304798" y="304800"/>
            <a:ext cx="8763001" cy="5883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nimal eye8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70577" y="120503"/>
            <a:ext cx="9073422" cy="5975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nimal eye7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11217" y="304800"/>
            <a:ext cx="9132782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animal eye4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 flipH="1">
            <a:off x="75871" y="228600"/>
            <a:ext cx="9042617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</Words>
  <Application>Microsoft Office PowerPoint</Application>
  <PresentationFormat>On-screen Show (4:3)</PresentationFormat>
  <Paragraphs>1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Animal Eyes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Newton</dc:creator>
  <cp:lastModifiedBy>Newton</cp:lastModifiedBy>
  <cp:revision>6</cp:revision>
  <dcterms:created xsi:type="dcterms:W3CDTF">2016-09-19T20:47:04Z</dcterms:created>
  <dcterms:modified xsi:type="dcterms:W3CDTF">2020-09-03T23:04:27Z</dcterms:modified>
</cp:coreProperties>
</file>