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8" r:id="rId11"/>
    <p:sldId id="269" r:id="rId12"/>
    <p:sldId id="270" r:id="rId13"/>
    <p:sldId id="265" r:id="rId14"/>
    <p:sldId id="267" r:id="rId15"/>
    <p:sldId id="271" r:id="rId16"/>
    <p:sldId id="258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7229E-94C6-431C-9871-FA24668C160C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621EC-14E3-448B-89D8-01D3DEB9C8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7229E-94C6-431C-9871-FA24668C160C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621EC-14E3-448B-89D8-01D3DEB9C8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7229E-94C6-431C-9871-FA24668C160C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621EC-14E3-448B-89D8-01D3DEB9C8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7229E-94C6-431C-9871-FA24668C160C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621EC-14E3-448B-89D8-01D3DEB9C8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7229E-94C6-431C-9871-FA24668C160C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621EC-14E3-448B-89D8-01D3DEB9C8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7229E-94C6-431C-9871-FA24668C160C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621EC-14E3-448B-89D8-01D3DEB9C8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7229E-94C6-431C-9871-FA24668C160C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621EC-14E3-448B-89D8-01D3DEB9C8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7229E-94C6-431C-9871-FA24668C160C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621EC-14E3-448B-89D8-01D3DEB9C8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7229E-94C6-431C-9871-FA24668C160C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621EC-14E3-448B-89D8-01D3DEB9C8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7229E-94C6-431C-9871-FA24668C160C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621EC-14E3-448B-89D8-01D3DEB9C8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7229E-94C6-431C-9871-FA24668C160C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621EC-14E3-448B-89D8-01D3DEB9C8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7229E-94C6-431C-9871-FA24668C160C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5621EC-14E3-448B-89D8-01D3DEB9C89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www.youtube.com/watch?v=aWjRlBF91Mk&amp;list=PLQKLR8OmizLZP6NNt45Be_oG3pH5OahuE&amp;index=117&amp;t=0s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4nZ_qkeffY4&amp;list=PLQKLR8OmizLZP6NNt45Be_oG3pH5OahuE&amp;index=124&amp;t=0s" TargetMode="External"/><Relationship Id="rId3" Type="http://schemas.openxmlformats.org/officeDocument/2006/relationships/hyperlink" Target="https://www.youtube.com/watch?v=LI3wIHFQkAk&amp;list=PLQKLR8OmizLZP6NNt45Be_oG3pH5OahuE&amp;index=120&amp;t=0s" TargetMode="External"/><Relationship Id="rId7" Type="http://schemas.openxmlformats.org/officeDocument/2006/relationships/hyperlink" Target="https://www.youtube.com/watch?v=dCvEgqePl84&amp;list=PLQKLR8OmizLZP6NNt45Be_oG3pH5OahuE&amp;index=123&amp;t=23s" TargetMode="External"/><Relationship Id="rId2" Type="http://schemas.openxmlformats.org/officeDocument/2006/relationships/hyperlink" Target="https://www.youtube.com/watch?v=be1jJCH32OU&amp;list=PLQKLR8OmizLZP6NNt45Be_oG3pH5OahuE&amp;index=119&amp;t=0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MHj9XlV3fFg" TargetMode="External"/><Relationship Id="rId5" Type="http://schemas.openxmlformats.org/officeDocument/2006/relationships/hyperlink" Target="https://www.youtube.com/watch?v=ZagsLrNzg3I&amp;list=PLQKLR8OmizLZP6NNt45Be_oG3pH5OahuE&amp;index=122&amp;t=0s" TargetMode="External"/><Relationship Id="rId4" Type="http://schemas.openxmlformats.org/officeDocument/2006/relationships/hyperlink" Target="https://www.youtube.com/watch?v=Cy5U-E_4E5E&amp;list=PLQKLR8OmizLZP6NNt45Be_oG3pH5OahuE&amp;index=121&amp;t=19s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musiclab.chromeexperiments.com/Kandinsky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685800"/>
            <a:ext cx="7010400" cy="2365375"/>
          </a:xfrm>
        </p:spPr>
        <p:txBody>
          <a:bodyPr>
            <a:normAutofit/>
          </a:bodyPr>
          <a:lstStyle/>
          <a:p>
            <a:r>
              <a:rPr lang="en-US" b="1" u="sng" dirty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assily Kandinsky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(Vass –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ily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or Vas-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sily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Can – din –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skee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Wassily Kandinsky — Color Study. Squares with Concentric Circles, 19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819400"/>
            <a:ext cx="4724400" cy="3507173"/>
          </a:xfrm>
          <a:prstGeom prst="rect">
            <a:avLst/>
          </a:prstGeom>
          <a:noFill/>
        </p:spPr>
      </p:pic>
      <p:pic>
        <p:nvPicPr>
          <p:cNvPr id="13316" name="Picture 4" descr="Kandinsky Facts for Kid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1981200"/>
            <a:ext cx="2333625" cy="37314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8" name="Picture 2" descr="https://www.moma.org/interactives/exhibitions/2012/inventingabstraction/img/works/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224" y="381000"/>
            <a:ext cx="8944725" cy="601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626" name="Picture 2" descr="https://www.moma.org/interactives/exhibitions/2012/inventingabstraction/img/works/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533400"/>
            <a:ext cx="8731250" cy="5867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When Kandinsky painted the music of a concert – Auralcrav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0"/>
            <a:ext cx="8664603" cy="4876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371600" y="533400"/>
            <a:ext cx="6248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Impression III (Concert)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Composition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VIII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r>
              <a:rPr lang="en-US" sz="2000" dirty="0" smtClean="0">
                <a:hlinkClick r:id="rId2"/>
              </a:rPr>
              <a:t>https://www.youtube.com/watch?v=aWjRlBF91Mk&amp;list=PLQKLR8OmizLZP6NNt45Be_oG3pH5OahuE&amp;index=117&amp;t=0s</a:t>
            </a:r>
            <a:endParaRPr lang="en-US" sz="2000" dirty="0" smtClean="0"/>
          </a:p>
          <a:p>
            <a:endParaRPr lang="en-US" dirty="0"/>
          </a:p>
        </p:txBody>
      </p:sp>
      <p:pic>
        <p:nvPicPr>
          <p:cNvPr id="4" name="Picture 2" descr="Kandinsky in Contex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2057400"/>
            <a:ext cx="6172200" cy="43006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Autofit/>
          </a:bodyPr>
          <a:lstStyle/>
          <a:p>
            <a:r>
              <a:rPr lang="en-US" sz="2800" dirty="0" smtClean="0"/>
              <a:t>Wanted to paint from his soul created a guide for how he saw each color</a:t>
            </a:r>
            <a:endParaRPr lang="en-US" sz="2800" dirty="0"/>
          </a:p>
        </p:txBody>
      </p:sp>
      <p:pic>
        <p:nvPicPr>
          <p:cNvPr id="25602" name="Picture 2" descr="Kandinsky colors associated with moods and musical instruments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676400"/>
            <a:ext cx="8001000" cy="45037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Listen and Draw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1600" dirty="0" smtClean="0"/>
              <a:t>Flute</a:t>
            </a:r>
          </a:p>
          <a:p>
            <a:r>
              <a:rPr lang="en-US" sz="1600" dirty="0" smtClean="0">
                <a:hlinkClick r:id="rId2"/>
              </a:rPr>
              <a:t>https://www.youtube.com/watch?v=be1jJCH32OU&amp;list=PLQKLR8OmizLZP6NNt45Be_oG3pH5OahuE&amp;index=119&amp;t=0s</a:t>
            </a:r>
            <a:endParaRPr lang="en-US" sz="1600" dirty="0" smtClean="0"/>
          </a:p>
          <a:p>
            <a:r>
              <a:rPr lang="en-US" sz="1600" dirty="0" smtClean="0">
                <a:hlinkClick r:id="rId3"/>
              </a:rPr>
              <a:t>https://www.youtube.com/watch?v=LI3wIHFQkAk&amp;list=PLQKLR8OmizLZP6NNt45Be_oG3pH5OahuE&amp;index=120&amp;t=0s</a:t>
            </a:r>
            <a:endParaRPr lang="en-US" sz="1600" dirty="0" smtClean="0"/>
          </a:p>
          <a:p>
            <a:r>
              <a:rPr lang="en-US" sz="1600" dirty="0" smtClean="0"/>
              <a:t>Trumpet</a:t>
            </a:r>
          </a:p>
          <a:p>
            <a:r>
              <a:rPr lang="en-US" sz="1600" dirty="0" smtClean="0">
                <a:hlinkClick r:id="rId4"/>
              </a:rPr>
              <a:t>https://www.youtube.com/watch?v=Cy5U-E_4E5E&amp;list=PLQKLR8OmizLZP6NNt45Be_oG3pH5OahuE&amp;index=121&amp;t=19s</a:t>
            </a:r>
            <a:endParaRPr lang="en-US" sz="1600" dirty="0" smtClean="0"/>
          </a:p>
          <a:p>
            <a:r>
              <a:rPr lang="en-US" sz="1600" dirty="0" smtClean="0"/>
              <a:t>Drums</a:t>
            </a:r>
          </a:p>
          <a:p>
            <a:r>
              <a:rPr lang="en-US" sz="1600" dirty="0" smtClean="0">
                <a:hlinkClick r:id="rId5"/>
              </a:rPr>
              <a:t>https://www.youtube.com/watch?v=ZagsLrNzg3I&amp;list=PLQKLR8OmizLZP6NNt45Be_oG3pH5OahuE&amp;index=122&amp;t=0s</a:t>
            </a:r>
            <a:endParaRPr lang="en-US" sz="1600" dirty="0" smtClean="0"/>
          </a:p>
          <a:p>
            <a:r>
              <a:rPr lang="en-US" sz="1600" dirty="0" smtClean="0">
                <a:hlinkClick r:id="rId6"/>
              </a:rPr>
              <a:t>https://www.youtube.com/watch?v=MHj9XlV3fFg</a:t>
            </a:r>
            <a:endParaRPr lang="en-US" sz="1600" dirty="0" smtClean="0"/>
          </a:p>
          <a:p>
            <a:r>
              <a:rPr lang="en-US" sz="1600" dirty="0" smtClean="0"/>
              <a:t>Harp</a:t>
            </a:r>
          </a:p>
          <a:p>
            <a:r>
              <a:rPr lang="en-US" sz="1600" dirty="0" smtClean="0">
                <a:hlinkClick r:id="rId7"/>
              </a:rPr>
              <a:t>https://www.youtube.com/watch?v=dCvEgqePl84&amp;list=PLQKLR8OmizLZP6NNt45Be_oG3pH5OahuE&amp;index=123&amp;t=23s</a:t>
            </a:r>
            <a:endParaRPr lang="en-US" sz="1600" dirty="0" smtClean="0"/>
          </a:p>
          <a:p>
            <a:r>
              <a:rPr lang="en-US" sz="1600" dirty="0" smtClean="0"/>
              <a:t>Mozart </a:t>
            </a:r>
            <a:r>
              <a:rPr lang="en-US" sz="1600" dirty="0"/>
              <a:t>Piano concerto No.23 A major 1st. </a:t>
            </a:r>
            <a:r>
              <a:rPr lang="en-US" sz="1600" dirty="0" smtClean="0"/>
              <a:t>movement</a:t>
            </a:r>
            <a:endParaRPr lang="en-US" sz="1600" dirty="0" smtClean="0"/>
          </a:p>
          <a:p>
            <a:r>
              <a:rPr lang="en-US" sz="1600" dirty="0" smtClean="0">
                <a:hlinkClick r:id="rId8"/>
              </a:rPr>
              <a:t>https://www.youtube.com/watch?v=4nZ_qkeffY4&amp;list=PLQKLR8OmizLZP6NNt45Be_oG3pH5OahuE&amp;index=124&amp;t=0s</a:t>
            </a:r>
            <a:endParaRPr lang="en-US" sz="1600" dirty="0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Make your own Kandinsky music 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2438400"/>
            <a:ext cx="4191000" cy="423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85800" y="1676400"/>
            <a:ext cx="769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Chrome Music Lab – Kandinsky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hlinkClick r:id="rId3"/>
              </a:rPr>
              <a:t>https://musiclab.chromeexperiments.com/Kandinsky/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Kandinsky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Born in Moscow, Russia 1866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(over 150 years ago)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Very intelligent played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the violin by age ten</a:t>
            </a:r>
          </a:p>
          <a:p>
            <a:pPr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11266" name="Picture 2" descr="4/4 ukuran penuh plastic adjustable string kids instrument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2895600"/>
            <a:ext cx="3505200" cy="3505200"/>
          </a:xfrm>
          <a:prstGeom prst="rect">
            <a:avLst/>
          </a:prstGeom>
          <a:noFill/>
        </p:spPr>
      </p:pic>
      <p:pic>
        <p:nvPicPr>
          <p:cNvPr id="11268" name="Picture 4" descr="Wassily Kandinsky — Photos - 5 years old, 18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3352800"/>
            <a:ext cx="2514600" cy="24944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81000"/>
            <a:ext cx="8229600" cy="4525963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He went to college and became a law professor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This likely helped him question and see many perspectives, or ways of looking at things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Professor always says when you ask a legal professional a question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2133600"/>
            <a:ext cx="3657600" cy="426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04801"/>
            <a:ext cx="8229600" cy="24384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Was inspired when he first saw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paintings by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Claude Monet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that looked unfinished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He noticed that the color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and form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created feeling - Not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the items themselves</a:t>
            </a:r>
          </a:p>
          <a:p>
            <a:endParaRPr lang="en-US" dirty="0"/>
          </a:p>
        </p:txBody>
      </p:sp>
      <p:pic>
        <p:nvPicPr>
          <p:cNvPr id="17410" name="Picture 2" descr="Claude Monet, Haystacks 1890-‐1891 Where the Havilland Comet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2590800"/>
            <a:ext cx="627611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1"/>
            <a:ext cx="8229600" cy="3200400"/>
          </a:xfrm>
        </p:spPr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Inspired him to want to go to art school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In 1903 moved to Germany and started to explore the use of color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Maybe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grass can be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pink or blue?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18434" name="Picture 2" descr="Winter Landscape, 1909 Painting by Wassily Kandinsk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743200"/>
            <a:ext cx="5410200" cy="39254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4525963"/>
          </a:xfrm>
        </p:spPr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Often painted while wearing a suit wanted to look professional and smart at all times</a:t>
            </a:r>
          </a:p>
          <a:p>
            <a:endParaRPr lang="en-US" dirty="0"/>
          </a:p>
        </p:txBody>
      </p:sp>
      <p:pic>
        <p:nvPicPr>
          <p:cNvPr id="19458" name="Picture 2" descr="Kandinsky's Evolution was worked out in a revolution of painting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828800"/>
            <a:ext cx="8083094" cy="426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Along with a group of other artist friends start connecting painting with spirituality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also had developed his own style of drawing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All arts are connected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Intersecting Lines, 1923 by Wassily Kandinsky (#557692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124200"/>
            <a:ext cx="4800600" cy="3338386"/>
          </a:xfrm>
          <a:prstGeom prst="rect">
            <a:avLst/>
          </a:prstGeom>
          <a:noFill/>
        </p:spPr>
      </p:pic>
      <p:pic>
        <p:nvPicPr>
          <p:cNvPr id="5" name="Picture 2" descr="Wassily Kandinsky bio and videos- life and work for art lessons in 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2133600"/>
            <a:ext cx="3124200" cy="3124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81001"/>
            <a:ext cx="8229600" cy="22860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He also started connecting painting with music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By 1915 he started teaching other artists about how to play with color, and link painting with music</a:t>
            </a:r>
          </a:p>
          <a:p>
            <a:endParaRPr lang="en-US" dirty="0"/>
          </a:p>
        </p:txBody>
      </p:sp>
      <p:pic>
        <p:nvPicPr>
          <p:cNvPr id="21508" name="Picture 4" descr="Wassily Kandinsky | Wassily kandinsky, Kandinsky art, Kandinsk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2590800"/>
            <a:ext cx="4800600" cy="40158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81001"/>
            <a:ext cx="8229600" cy="1828800"/>
          </a:xfrm>
        </p:spPr>
        <p:txBody>
          <a:bodyPr/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He was born with a harmless but fascinating condition called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Synesthesia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Meaning he could use more than one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sense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at the same time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When he could hear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sounds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he could see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color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When he could see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color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he could hear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sounds</a:t>
            </a:r>
          </a:p>
          <a:p>
            <a:endParaRPr lang="en-US" dirty="0"/>
          </a:p>
        </p:txBody>
      </p:sp>
      <p:sp>
        <p:nvSpPr>
          <p:cNvPr id="22530" name="AutoShape 2" descr="Making Colors Sing: Wassily Kandinsky | Mental Flos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2" name="AutoShape 4" descr="Making Colors Sing: Wassily Kandinsky | Mental Flos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4" name="AutoShape 6" descr="Making Colors Sing: Wassily Kandinsky | Mental Flos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6" name="AutoShape 8" descr="Making Colors Sing: Wassily Kandinsky | Mental Flos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2538" name="Picture 10" descr="When Kandinsky painted the music of a concert – Auralcrav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133600"/>
            <a:ext cx="7716912" cy="434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289</Words>
  <Application>Microsoft Office PowerPoint</Application>
  <PresentationFormat>On-screen Show (4:3)</PresentationFormat>
  <Paragraphs>41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Wassily Kandinsky (Vass – ily or Vas-sily  Can – din – skee)</vt:lpstr>
      <vt:lpstr>Kandinsky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Composition VIII</vt:lpstr>
      <vt:lpstr>Wanted to paint from his soul created a guide for how he saw each color</vt:lpstr>
      <vt:lpstr>Listen and Draw</vt:lpstr>
      <vt:lpstr>Make your own Kandinsky music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Wassily Kandinsky (Vass – ily or Vas-sily  Can – din – skee)</dc:title>
  <dc:creator>Newton</dc:creator>
  <cp:lastModifiedBy>Newton</cp:lastModifiedBy>
  <cp:revision>14</cp:revision>
  <dcterms:created xsi:type="dcterms:W3CDTF">2020-04-23T22:22:32Z</dcterms:created>
  <dcterms:modified xsi:type="dcterms:W3CDTF">2020-04-23T23:46:07Z</dcterms:modified>
</cp:coreProperties>
</file>