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5" r:id="rId10"/>
    <p:sldId id="266" r:id="rId11"/>
    <p:sldId id="267" r:id="rId12"/>
    <p:sldId id="268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8E28A-BD68-439A-8149-8857BCD9F4F2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FD6E-5AEE-4D34-80C9-BFF3A335D4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8E28A-BD68-439A-8149-8857BCD9F4F2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FD6E-5AEE-4D34-80C9-BFF3A335D4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8E28A-BD68-439A-8149-8857BCD9F4F2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FD6E-5AEE-4D34-80C9-BFF3A335D4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8E28A-BD68-439A-8149-8857BCD9F4F2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FD6E-5AEE-4D34-80C9-BFF3A335D4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8E28A-BD68-439A-8149-8857BCD9F4F2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FD6E-5AEE-4D34-80C9-BFF3A335D4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8E28A-BD68-439A-8149-8857BCD9F4F2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FD6E-5AEE-4D34-80C9-BFF3A335D4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8E28A-BD68-439A-8149-8857BCD9F4F2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FD6E-5AEE-4D34-80C9-BFF3A335D4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8E28A-BD68-439A-8149-8857BCD9F4F2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FD6E-5AEE-4D34-80C9-BFF3A335D4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8E28A-BD68-439A-8149-8857BCD9F4F2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FD6E-5AEE-4D34-80C9-BFF3A335D4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8E28A-BD68-439A-8149-8857BCD9F4F2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FD6E-5AEE-4D34-80C9-BFF3A335D4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8E28A-BD68-439A-8149-8857BCD9F4F2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FD6E-5AEE-4D34-80C9-BFF3A335D4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8E28A-BD68-439A-8149-8857BCD9F4F2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6FD6E-5AEE-4D34-80C9-BFF3A335D40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Tree Houses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age result for creative tree hou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0"/>
            <a:ext cx="6629400" cy="68452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age result for creative tree hou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ages.artsonia.com/art/6855223.jpg?maxwidth=429&amp;maxheight=6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451572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result for creative tree hou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3315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Treehouses</a:t>
            </a:r>
          </a:p>
        </p:txBody>
      </p:sp>
      <p:pic>
        <p:nvPicPr>
          <p:cNvPr id="14339" name="Picture 2" descr="C:\Users\Newton\Pictures\tre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ewton\Pictures\tre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00" y="0"/>
            <a:ext cx="91948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Newton\Pictures\tre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ewton\Pictures\tre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irrored treehouse sweden photo exteri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reative tree hou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0"/>
            <a:ext cx="459036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age result for creative tree hou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86726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</Words>
  <Application>Microsoft Office PowerPoint</Application>
  <PresentationFormat>On-screen Show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Tree Houses</vt:lpstr>
      <vt:lpstr>Slide 2</vt:lpstr>
      <vt:lpstr>Treehouses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Tree Houses</dc:title>
  <dc:creator>Newton</dc:creator>
  <cp:lastModifiedBy>Newton</cp:lastModifiedBy>
  <cp:revision>1</cp:revision>
  <dcterms:created xsi:type="dcterms:W3CDTF">2019-06-13T21:54:10Z</dcterms:created>
  <dcterms:modified xsi:type="dcterms:W3CDTF">2019-06-13T22:03:59Z</dcterms:modified>
</cp:coreProperties>
</file>