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66" r:id="rId6"/>
    <p:sldId id="262" r:id="rId7"/>
    <p:sldId id="268" r:id="rId8"/>
    <p:sldId id="260" r:id="rId9"/>
    <p:sldId id="270" r:id="rId10"/>
    <p:sldId id="258" r:id="rId11"/>
    <p:sldId id="264" r:id="rId12"/>
    <p:sldId id="263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C499-089A-414C-8CC1-17A5AD646FD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6582-35C4-4A07-82D7-F6289C117A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3810000" cy="1470025"/>
          </a:xfrm>
        </p:spPr>
        <p:txBody>
          <a:bodyPr/>
          <a:lstStyle/>
          <a:p>
            <a:r>
              <a:rPr lang="en-US" dirty="0" smtClean="0"/>
              <a:t>Mixed Media</a:t>
            </a:r>
            <a:endParaRPr lang="en-US" dirty="0"/>
          </a:p>
        </p:txBody>
      </p:sp>
      <p:pic>
        <p:nvPicPr>
          <p:cNvPr id="13314" name="Picture 2" descr="sunday-inspiration-9-18-16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4389812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fontAlgn="base"/>
            <a:r>
              <a:rPr lang="en-US" b="1" dirty="0"/>
              <a:t>Pick Your Base</a:t>
            </a:r>
            <a:endParaRPr lang="en-US" dirty="0"/>
          </a:p>
          <a:p>
            <a:pPr fontAlgn="base"/>
            <a:r>
              <a:rPr lang="en-US" b="1" dirty="0"/>
              <a:t>Pick a Background</a:t>
            </a:r>
          </a:p>
          <a:p>
            <a:pPr fontAlgn="base"/>
            <a:r>
              <a:rPr lang="en-US" b="1" dirty="0"/>
              <a:t>Add Texture</a:t>
            </a:r>
          </a:p>
          <a:p>
            <a:pPr fontAlgn="base"/>
            <a:r>
              <a:rPr lang="en-US" b="1" dirty="0"/>
              <a:t>Pick a Focal Point</a:t>
            </a:r>
          </a:p>
          <a:p>
            <a:pPr fontAlgn="base"/>
            <a:r>
              <a:rPr lang="en-US" b="1" dirty="0"/>
              <a:t>Sprinkle Around Some Embellishments</a:t>
            </a:r>
          </a:p>
          <a:p>
            <a:pPr fontAlgn="base"/>
            <a:r>
              <a:rPr lang="en-US" b="1" dirty="0"/>
              <a:t>Add a Quote or Sentiment (optional)</a:t>
            </a:r>
          </a:p>
          <a:p>
            <a:pPr fontAlgn="base"/>
            <a:r>
              <a:rPr lang="en-US" b="1" dirty="0"/>
              <a:t>Finish the Edges (optional)</a:t>
            </a:r>
          </a:p>
          <a:p>
            <a:endParaRPr lang="en-US" dirty="0"/>
          </a:p>
        </p:txBody>
      </p:sp>
      <p:pic>
        <p:nvPicPr>
          <p:cNvPr id="1026" name="Picture 2" descr="New day today is a new day butterfly bicycle by LetYourArtSo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209800" cy="280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ableau original sur kraft format affiche 70cm x 90cm. Techniques Mixtes: acrylique et collage Original Painting on kraft 28 inches x 36 inches Mixed Media: Acrylic and collage available on ET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514850" cy="644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terina Giglio, Mixed Media, Settling Old Debts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3659398" cy="3581400"/>
          </a:xfrm>
          <a:prstGeom prst="rect">
            <a:avLst/>
          </a:prstGeom>
          <a:noFill/>
        </p:spPr>
      </p:pic>
      <p:pic>
        <p:nvPicPr>
          <p:cNvPr id="20484" name="Picture 4" descr="Caterina Giglio, Mixed 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ixed media houses | Mixed Media Art Can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318488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lzer Designs guest designer Rebekah Meier - her passion is collage and mixed media, with a focus on fabric and fib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800600" cy="528066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917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Play and Have Fun!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metimes in the middle of a struggle or a challenge we forget how far we have come. We forget all the steps that we've taken and the courage it took to 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0"/>
            <a:ext cx="3211534" cy="25499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Mixed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a variety of “things” in one single art </a:t>
            </a:r>
            <a:r>
              <a:rPr lang="en-US" dirty="0" smtClean="0"/>
              <a:t>piece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Artworks composed from a combination of different media or materials </a:t>
            </a:r>
            <a:r>
              <a:rPr lang="en-US" dirty="0"/>
              <a:t> 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combination of backgrounds, layers, embellishments, your focal point, watercolors, acrylics, water-soluble oil sticks, pastels, inks </a:t>
            </a:r>
            <a:endParaRPr lang="en-US" sz="1800" dirty="0" smtClean="0"/>
          </a:p>
          <a:p>
            <a:pPr lvl="2"/>
            <a:r>
              <a:rPr lang="en-US" sz="1800" dirty="0" smtClean="0"/>
              <a:t>on </a:t>
            </a:r>
            <a:r>
              <a:rPr lang="en-US" sz="1800" dirty="0"/>
              <a:t>a substrate, which could be a canvas, masonite panel, birch panel, art journal, canvas paper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uitar (1913) by Pablo Picasso. Concept and process are stressed, more than on the resulting imag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710899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3200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Pablo Picasso, Guitar, 1913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age result for george bra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90" y="228600"/>
            <a:ext cx="4757928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Georges Braque, Violin and Sheet Music, 1913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âTake 5â³ Mixed-media collage on artboard with vintage papers, book skins, handmade paper and book pages. 3.75â³ x 5.5â S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432818" cy="6569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xed media collage bird by Kitty van den Heu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800600" cy="646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from clothpaperscissors.com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1. A love of variety.</a:t>
            </a:r>
            <a:r>
              <a:rPr lang="en-US" sz="2800" dirty="0"/>
              <a:t> </a:t>
            </a:r>
            <a:r>
              <a:rPr lang="en-US" sz="2800" dirty="0" smtClean="0"/>
              <a:t>(mediums/media/techniques)</a:t>
            </a:r>
          </a:p>
          <a:p>
            <a:r>
              <a:rPr lang="en-US" sz="2800" b="1" dirty="0" smtClean="0"/>
              <a:t>2</a:t>
            </a:r>
            <a:r>
              <a:rPr lang="en-US" sz="2800" b="1" dirty="0"/>
              <a:t>. A willingness to get messy.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b="1" dirty="0"/>
              <a:t>3. As Dumbledore once said of Harry Potter, a certain disregard for the rules</a:t>
            </a:r>
            <a:r>
              <a:rPr lang="en-US" sz="2800" b="1" dirty="0" smtClean="0"/>
              <a:t>.</a:t>
            </a:r>
          </a:p>
          <a:p>
            <a:r>
              <a:rPr lang="en-US" sz="2800" b="1" dirty="0"/>
              <a:t>4. A passion for the sensory.</a:t>
            </a:r>
            <a:r>
              <a:rPr lang="en-US" sz="2800" dirty="0"/>
              <a:t> </a:t>
            </a:r>
            <a:endParaRPr lang="en-US" sz="2800" dirty="0" smtClean="0"/>
          </a:p>
          <a:p>
            <a:pPr lvl="1"/>
            <a:r>
              <a:rPr lang="en-US" sz="2400" dirty="0" smtClean="0"/>
              <a:t>Mixed-media </a:t>
            </a:r>
            <a:r>
              <a:rPr lang="en-US" sz="2400" dirty="0"/>
              <a:t>artists love to touch, smell, and practically eat with their eyes</a:t>
            </a:r>
            <a:r>
              <a:rPr lang="en-US" sz="2400" dirty="0" smtClean="0"/>
              <a:t>.</a:t>
            </a:r>
          </a:p>
          <a:p>
            <a:r>
              <a:rPr lang="en-US" sz="2800" b="1" dirty="0"/>
              <a:t>5. An open mind.</a:t>
            </a:r>
            <a:r>
              <a:rPr lang="en-US" sz="2800" dirty="0"/>
              <a:t> </a:t>
            </a:r>
          </a:p>
          <a:p>
            <a:endParaRPr lang="en-US" dirty="0"/>
          </a:p>
        </p:txBody>
      </p:sp>
      <p:pic>
        <p:nvPicPr>
          <p:cNvPr id="25602" name="Picture 2" descr="breast cancer awareness art cunningh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95800"/>
            <a:ext cx="18288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80531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wton\Pictures\Art Lessons\Lesson Plans\Self-Portraits\Pop Art Movement\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09941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89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Mixed Media</vt:lpstr>
      <vt:lpstr>Defining Mixed Media</vt:lpstr>
      <vt:lpstr>Slide 3</vt:lpstr>
      <vt:lpstr>Slide 4</vt:lpstr>
      <vt:lpstr>Slide 5</vt:lpstr>
      <vt:lpstr>Slide 6</vt:lpstr>
      <vt:lpstr>Rules from clothpaperscissors.com</vt:lpstr>
      <vt:lpstr>Slide 8</vt:lpstr>
      <vt:lpstr>Slide 9</vt:lpstr>
      <vt:lpstr>The Process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Media</dc:title>
  <dc:creator>Newton</dc:creator>
  <cp:lastModifiedBy>Newton</cp:lastModifiedBy>
  <cp:revision>9</cp:revision>
  <dcterms:created xsi:type="dcterms:W3CDTF">2019-03-03T04:45:03Z</dcterms:created>
  <dcterms:modified xsi:type="dcterms:W3CDTF">2019-03-03T05:33:26Z</dcterms:modified>
</cp:coreProperties>
</file>