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269" r:id="rId4"/>
    <p:sldId id="257" r:id="rId5"/>
    <p:sldId id="266" r:id="rId6"/>
    <p:sldId id="258" r:id="rId7"/>
    <p:sldId id="265" r:id="rId8"/>
    <p:sldId id="259" r:id="rId9"/>
    <p:sldId id="264" r:id="rId10"/>
    <p:sldId id="260" r:id="rId11"/>
    <p:sldId id="263" r:id="rId12"/>
    <p:sldId id="261" r:id="rId13"/>
    <p:sldId id="262" r:id="rId14"/>
    <p:sldId id="270" r:id="rId15"/>
    <p:sldId id="271" r:id="rId16"/>
    <p:sldId id="273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90" r:id="rId29"/>
    <p:sldId id="291" r:id="rId30"/>
    <p:sldId id="294" r:id="rId31"/>
    <p:sldId id="295" r:id="rId32"/>
    <p:sldId id="284" r:id="rId33"/>
    <p:sldId id="285" r:id="rId34"/>
    <p:sldId id="296" r:id="rId35"/>
    <p:sldId id="297" r:id="rId36"/>
    <p:sldId id="286" r:id="rId37"/>
    <p:sldId id="287" r:id="rId38"/>
    <p:sldId id="288" r:id="rId39"/>
    <p:sldId id="289" r:id="rId40"/>
    <p:sldId id="292" r:id="rId41"/>
    <p:sldId id="293" r:id="rId42"/>
    <p:sldId id="300" r:id="rId43"/>
    <p:sldId id="301" r:id="rId44"/>
    <p:sldId id="302" r:id="rId45"/>
    <p:sldId id="303" r:id="rId46"/>
    <p:sldId id="305" r:id="rId47"/>
    <p:sldId id="304" r:id="rId48"/>
    <p:sldId id="306" r:id="rId49"/>
    <p:sldId id="307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2604" y="-8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3CB1B-FB1C-4987-96A0-2A083D633F02}" type="datetimeFigureOut">
              <a:rPr lang="en-US" smtClean="0"/>
              <a:pPr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F6647-ABE6-4E33-B920-C6A7791183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3CB1B-FB1C-4987-96A0-2A083D633F02}" type="datetimeFigureOut">
              <a:rPr lang="en-US" smtClean="0"/>
              <a:pPr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F6647-ABE6-4E33-B920-C6A7791183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3CB1B-FB1C-4987-96A0-2A083D633F02}" type="datetimeFigureOut">
              <a:rPr lang="en-US" smtClean="0"/>
              <a:pPr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F6647-ABE6-4E33-B920-C6A7791183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3CB1B-FB1C-4987-96A0-2A083D633F02}" type="datetimeFigureOut">
              <a:rPr lang="en-US" smtClean="0"/>
              <a:pPr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F6647-ABE6-4E33-B920-C6A7791183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3CB1B-FB1C-4987-96A0-2A083D633F02}" type="datetimeFigureOut">
              <a:rPr lang="en-US" smtClean="0"/>
              <a:pPr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F6647-ABE6-4E33-B920-C6A7791183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3CB1B-FB1C-4987-96A0-2A083D633F02}" type="datetimeFigureOut">
              <a:rPr lang="en-US" smtClean="0"/>
              <a:pPr/>
              <a:t>6/18/2018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F6647-ABE6-4E33-B920-C6A7791183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3CB1B-FB1C-4987-96A0-2A083D633F02}" type="datetimeFigureOut">
              <a:rPr lang="en-US" smtClean="0"/>
              <a:pPr/>
              <a:t>6/18/2018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F6647-ABE6-4E33-B920-C6A7791183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3CB1B-FB1C-4987-96A0-2A083D633F02}" type="datetimeFigureOut">
              <a:rPr lang="en-US" smtClean="0"/>
              <a:pPr/>
              <a:t>6/18/2018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F6647-ABE6-4E33-B920-C6A7791183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3CB1B-FB1C-4987-96A0-2A083D633F02}" type="datetimeFigureOut">
              <a:rPr lang="en-US" smtClean="0"/>
              <a:pPr/>
              <a:t>6/18/2018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F6647-ABE6-4E33-B920-C6A7791183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3CB1B-FB1C-4987-96A0-2A083D633F02}" type="datetimeFigureOut">
              <a:rPr lang="en-US" smtClean="0"/>
              <a:pPr/>
              <a:t>6/18/2018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F6647-ABE6-4E33-B920-C6A7791183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3CB1B-FB1C-4987-96A0-2A083D633F02}" type="datetimeFigureOut">
              <a:rPr lang="en-US" smtClean="0"/>
              <a:pPr/>
              <a:t>6/18/2018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F6647-ABE6-4E33-B920-C6A7791183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3CB1B-FB1C-4987-96A0-2A083D633F02}" type="datetimeFigureOut">
              <a:rPr lang="en-US" smtClean="0"/>
              <a:pPr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F6647-ABE6-4E33-B920-C6A7791183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276872"/>
            <a:ext cx="7772400" cy="1470025"/>
          </a:xfrm>
        </p:spPr>
        <p:txBody>
          <a:bodyPr/>
          <a:lstStyle/>
          <a:p>
            <a:r>
              <a:rPr lang="en-US" b="1" dirty="0" smtClean="0">
                <a:latin typeface="DK Jambo" pitchFamily="50" charset="0"/>
              </a:rPr>
              <a:t>Match the Skin </a:t>
            </a:r>
            <a:br>
              <a:rPr lang="en-US" b="1" dirty="0" smtClean="0">
                <a:latin typeface="DK Jambo" pitchFamily="50" charset="0"/>
              </a:rPr>
            </a:br>
            <a:r>
              <a:rPr lang="en-US" b="1" dirty="0" smtClean="0">
                <a:latin typeface="DK Jambo" pitchFamily="50" charset="0"/>
              </a:rPr>
              <a:t>with the Animal</a:t>
            </a:r>
            <a:endParaRPr lang="en-US" b="1" dirty="0">
              <a:latin typeface="DK Jambo" pitchFamily="50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980728"/>
            <a:ext cx="6000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293096"/>
            <a:ext cx="5429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354" y="2060848"/>
            <a:ext cx="60111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149080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1628800"/>
            <a:ext cx="4762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4005064"/>
            <a:ext cx="4476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764704"/>
            <a:ext cx="616869" cy="591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75656" y="3147070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97102" y="5301208"/>
            <a:ext cx="588712" cy="56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67944" y="4725144"/>
            <a:ext cx="576064" cy="535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68344" y="1258784"/>
            <a:ext cx="576064" cy="601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84168" y="4941168"/>
            <a:ext cx="553591" cy="55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80312" y="5229200"/>
            <a:ext cx="4857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771800" y="1484784"/>
            <a:ext cx="4953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452320" y="3140968"/>
            <a:ext cx="4953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716016" y="5589240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292080" y="1052736"/>
            <a:ext cx="5715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043608" y="4365104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491880" y="3933056"/>
            <a:ext cx="5619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899592" y="2132856"/>
            <a:ext cx="5238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843808" y="5229200"/>
            <a:ext cx="648072" cy="659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372200" y="836712"/>
            <a:ext cx="5905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827584" y="836712"/>
            <a:ext cx="5429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740352" y="4077072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thundafunda.com/2/animals-body-texture/snake-skin-pattern-background-pictures-3866-pi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7" y="-142900"/>
            <a:ext cx="11551077" cy="7215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georgiainfo.galileo.usg.edu/images/uploads/gallery/easterndiamondbac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39941" cy="6093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farm4.static.flickr.com/3610/3420191865_424682f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9" y="-142900"/>
            <a:ext cx="10940955" cy="7286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homepage.usask.ca/~vim458/virology/studpages2007/Jem_webpage/zeb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268697"/>
            <a:ext cx="9144000" cy="7126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aradox.rooms.cwal.net/paradox/Files/octop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570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vignette2.wikia.nocookie.net/spiritanimals/images/7/76/Octopus.jpg/revision/latest?cb=201504032358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87278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 descr="http://whatkatdidnext.files.wordpress.com/2011/06/stock_280__peacock_feathers_by_alzirrswanheartstock.jpg"/>
          <p:cNvSpPr>
            <a:spLocks noChangeAspect="1" noChangeArrowheads="1"/>
          </p:cNvSpPr>
          <p:nvPr/>
        </p:nvSpPr>
        <p:spPr bwMode="auto">
          <a:xfrm>
            <a:off x="155575" y="-2514600"/>
            <a:ext cx="6991350" cy="5248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8" name="AutoShape 4" descr="https://whatkatdidnext.files.wordpress.com/2011/06/stock_280__peacock_feathers_by_alzirrswanheartstock.jpg"/>
          <p:cNvSpPr>
            <a:spLocks noChangeAspect="1" noChangeArrowheads="1"/>
          </p:cNvSpPr>
          <p:nvPr/>
        </p:nvSpPr>
        <p:spPr bwMode="auto">
          <a:xfrm>
            <a:off x="155575" y="-4098925"/>
            <a:ext cx="11391900" cy="8543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50" name="Picture 6" descr="http://www.profilerehab.com/twitter/images/small/peacock_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795905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sites.psu.edu/siowfa14/wp-content/uploads/sites/13467/2014/09/Peacock_With_Fanned_Tail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62849" cy="6093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mages.bootkidz.co.uk/cow-patter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57541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blogs.smithsonianmag.com/smartnews/files/2013/09/c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529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images.fineartamerica.com/images-medium-large/african-elephants-loxodonta-africana-skin-full-frame-ryan-mcv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74" y="332656"/>
            <a:ext cx="9146174" cy="6093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cdn.c.photoshelter.com/img-get/I0000EeCYisZKmxM/s/500/BOWLSN1-002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7332" cy="6165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 descr="https://s-media-cache-ak0.pinimg.com/736x/1f/85/49/1f8549473e9deee2865cf75490a69e9e.jpg"/>
          <p:cNvSpPr>
            <a:spLocks noChangeAspect="1" noChangeArrowheads="1"/>
          </p:cNvSpPr>
          <p:nvPr/>
        </p:nvSpPr>
        <p:spPr bwMode="auto">
          <a:xfrm>
            <a:off x="155575" y="-1836738"/>
            <a:ext cx="3838575" cy="3838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4" name="AutoShape 4" descr="https://s-media-cache-ak0.pinimg.com/736x/1f/85/49/1f8549473e9deee2865cf75490a69e9e.jpg"/>
          <p:cNvSpPr>
            <a:spLocks noChangeAspect="1" noChangeArrowheads="1"/>
          </p:cNvSpPr>
          <p:nvPr/>
        </p:nvSpPr>
        <p:spPr bwMode="auto">
          <a:xfrm>
            <a:off x="155575" y="-1836738"/>
            <a:ext cx="3838575" cy="3838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6" name="AutoShape 6" descr="https://s-media-cache-ak0.pinimg.com/736x/1f/85/49/1f8549473e9deee2865cf75490a69e9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8" name="AutoShape 8" descr="https://s-media-cache-ak0.pinimg.com/736x/1f/85/49/1f8549473e9deee2865cf75490a69e9e.jpg"/>
          <p:cNvSpPr>
            <a:spLocks noChangeAspect="1" noChangeArrowheads="1"/>
          </p:cNvSpPr>
          <p:nvPr/>
        </p:nvSpPr>
        <p:spPr bwMode="auto">
          <a:xfrm>
            <a:off x="155575" y="-1836738"/>
            <a:ext cx="3838575" cy="3838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0" name="AutoShape 10" descr="http://bqekeeper.files.wordpress.com/2013/12/o6.jpg"/>
          <p:cNvSpPr>
            <a:spLocks noChangeAspect="1" noChangeArrowheads="1"/>
          </p:cNvSpPr>
          <p:nvPr/>
        </p:nvSpPr>
        <p:spPr bwMode="auto">
          <a:xfrm>
            <a:off x="155575" y="-2514600"/>
            <a:ext cx="6991350" cy="5248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851" name="Picture 11" descr="C:\Users\Newton\Pictures\ow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https://s-media-cache-ak0.pinimg.com/236x/e0/9b/a8/e09ba8b3e7f9f9e5c8aae51df50fecc1.jpg"/>
          <p:cNvSpPr>
            <a:spLocks noChangeAspect="1" noChangeArrowheads="1"/>
          </p:cNvSpPr>
          <p:nvPr/>
        </p:nvSpPr>
        <p:spPr bwMode="auto">
          <a:xfrm>
            <a:off x="155575" y="-1371600"/>
            <a:ext cx="22479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2" name="AutoShape 6" descr="https://s-media-cache-ak0.pinimg.com/236x/31/64/b0/3164b0e1fe031c311055154124a07b02.jpg"/>
          <p:cNvSpPr>
            <a:spLocks noChangeAspect="1" noChangeArrowheads="1"/>
          </p:cNvSpPr>
          <p:nvPr/>
        </p:nvSpPr>
        <p:spPr bwMode="auto">
          <a:xfrm>
            <a:off x="155575" y="-715963"/>
            <a:ext cx="2247900" cy="14954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4" name="AutoShape 8" descr="https://s-media-cache-ak0.pinimg.com/236x/31/64/b0/3164b0e1fe031c311055154124a07b02.jpg"/>
          <p:cNvSpPr>
            <a:spLocks noChangeAspect="1" noChangeArrowheads="1"/>
          </p:cNvSpPr>
          <p:nvPr/>
        </p:nvSpPr>
        <p:spPr bwMode="auto">
          <a:xfrm>
            <a:off x="155575" y="-715963"/>
            <a:ext cx="2247900" cy="14954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826" name="Picture 10" descr="http://images.nationalgeographic.com/wpf/media-live/photos/000/014/custom/1481_1280x1024-wallpaper-cb12711668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57541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 descr="http://cabinetoffreshwatercuriosities.files.wordpress.com/2010/11/oct_pupfish1.jpg"/>
          <p:cNvSpPr>
            <a:spLocks noChangeAspect="1" noChangeArrowheads="1"/>
          </p:cNvSpPr>
          <p:nvPr/>
        </p:nvSpPr>
        <p:spPr bwMode="auto">
          <a:xfrm>
            <a:off x="155575" y="-852488"/>
            <a:ext cx="3276600" cy="1790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796" name="Picture 4" descr="http://www.bettaterritory.nl/BT010111A-Fry9wk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1.bp.blogspot.com/-SBCb0GakJHA/UWIEG0_Z7MI/AAAAAAAAAlY/aYi8vrpQl7I/s1600/tortoisesh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609" y="332656"/>
            <a:ext cx="9221609" cy="6165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s.hswstatic.com/gif/willow/turtle-info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0728"/>
            <a:ext cx="8790824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m0.i.pbase.com/o4/75/47975/1/64958360.O0m0WtNt.MonarchWing_394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82" y="404664"/>
            <a:ext cx="9148982" cy="6093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kids.nationalgeographic.com/content/dam/kids/photos/animals/Bugs/H-P/monarch-butterfly-orange-flow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564" y="692696"/>
            <a:ext cx="9165564" cy="5157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photographic-clipart.com/Fish/orange-clown-fi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293096" y="-3123728"/>
            <a:ext cx="19419415" cy="13177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photographic-clipart.com/Fish/orange-clown-fi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404664"/>
            <a:ext cx="8595479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encrypted-tbn3.gstatic.com/images?q=tbn:ANd9GcTJsVxOxRJErtxwuBdCnIhRUOfPIyDsEGbxzLWkquVSl3H7ZFs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570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http://thumbs.dreamstime.com/z/texture-background-crocodile-alligator-skin-closeup-real-living-showing-spikes-347653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435673" cy="7677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www.newportaquarium.com/%7E/media/ParkContent/NAQ_COM/Gallery/Alligators/Alligator.ash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316612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encrypted-tbn0.gstatic.com/images?q=tbn:ANd9GcQFfAqpXik94LNEKEoWkjttpW-6YHDfK__wQHtT6kMxu_R7ryu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309320" y="-9100392"/>
            <a:ext cx="27579064" cy="27579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ivaldisergio1960.altervista.org/wp-content/uploads/2014/12/bumble_bee_poison_dart_frog_leuc_dendrobates_leucomelas_for_sale_joshs_frogs_closeup_profile_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04664"/>
            <a:ext cx="5848350" cy="5848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i02.i.aliimg.com/img/pb/013/975/250/1274842617027_hz-myalibaba-web7_12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62849" cy="6093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sunnyknollecofarm.com/storage/Xabella%27s%20lamb.jpg?__SQUARESPACE_CACHEVERSION=13041220788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231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 descr="https://unorthodoxbigcitydreams.files.wordpress.com/2014/07/leopard-sharks1-300x300.jpg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988" name="Picture 4" descr="http://i.ytimg.com/vi/yRxJ7xmcIPM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302208" y="-12412760"/>
            <a:ext cx="40744959" cy="22970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i.ytimg.com/vi/yRxJ7xmcIPM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214232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 descr="https://s-media-cache-ak0.pinimg.com/236x/74/11/59/74115986397133ab7ffc2eb2c9326834.jpg"/>
          <p:cNvSpPr>
            <a:spLocks noChangeAspect="1" noChangeArrowheads="1"/>
          </p:cNvSpPr>
          <p:nvPr/>
        </p:nvSpPr>
        <p:spPr bwMode="auto">
          <a:xfrm>
            <a:off x="155575" y="-998538"/>
            <a:ext cx="2247900" cy="2085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6084" name="Picture 4" descr="http://peecnature.org/nature_images/birds/Vis/towhee_spott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590462" y="-13060832"/>
            <a:ext cx="37756180" cy="30891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peecnature.org/nature_images/birds/Vis/towhee_spott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0"/>
            <a:ext cx="838199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sedibankwe.co.za/images/leopard_sk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-285776"/>
            <a:ext cx="12192000" cy="76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images5.fanpop.com/image/photos/27900000/Ocean-Animals-animals-27960320-1280-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23930" y="-4275856"/>
            <a:ext cx="27305433" cy="17065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images5.fanpop.com/image/photos/27900000/Ocean-Animals-animals-27960320-1280-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9517" cy="5718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www.7diphone.com/wp-content/uploads/Animals/960-2/Ladybug%20on%20green%20leaf-640x960%20wallpap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469560" y="-22011514"/>
            <a:ext cx="29324784" cy="440230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www.7diphone.com/wp-content/uploads/Animals/960-2/Ladybug%20on%20green%20leaf-640x960%20wallpap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-171400"/>
            <a:ext cx="4968552" cy="74589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tunza.eco-generation.org/file/Green_sea_turtle-Turtle-original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654591">
            <a:off x="-58863784" y="-32243216"/>
            <a:ext cx="89645896" cy="644864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tunza.eco-generation.org/file/Green_sea_turtle-Turtle-original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53365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www.multi-pack.ro/poze%20mici/cameleon_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25744" y="-9604448"/>
            <a:ext cx="35900326" cy="39574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www.multi-pack.ro/poze%20mici/cameleon_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-325046"/>
            <a:ext cx="6516216" cy="71830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i.telegraph.co.uk/multimedia/archive/02247/snail_2247464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775904" y="-7084168"/>
            <a:ext cx="31839808" cy="19874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i.telegraph.co.uk/multimedia/archive/02247/snail_2247464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85059" cy="5733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vignette2.wikia.nocookie.net/paw-patrol-fanon/images/5/53/African_Leopard.jpg/revision/latest?cb=201501100004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317732"/>
            <a:ext cx="9144000" cy="3812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hundafunda.com/2/animals-body-texture/animals-tiger-skin-pattern-vertical-background-pctu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85850" y="-214338"/>
            <a:ext cx="11551077" cy="7215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cdn.playbuzz.com/cdn/0d12c301-ae2d-4ede-9a6e-80fea1db2296/3be8b7ed-9fa9-4aec-8279-3d4d16dc04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65564" cy="5157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thundafunda.com/2/animals-body-texture/giraffe-animals-skin-pattern-background-pictures-3856-pi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36672" cy="7143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g.thesun.co.uk/aidemitlum/archive/01161/giraffe-main_116115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-11629"/>
            <a:ext cx="4932040" cy="68696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2561</TotalTime>
  <Words>3</Words>
  <Application>Microsoft Office PowerPoint</Application>
  <PresentationFormat>On-screen Show (4:3)</PresentationFormat>
  <Paragraphs>1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Match the Skin  with the Animal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Whose skin?</dc:title>
  <dc:creator>bowen</dc:creator>
  <cp:lastModifiedBy>Newton</cp:lastModifiedBy>
  <cp:revision>38</cp:revision>
  <dcterms:created xsi:type="dcterms:W3CDTF">2010-06-10T03:46:42Z</dcterms:created>
  <dcterms:modified xsi:type="dcterms:W3CDTF">2018-06-19T15:29:12Z</dcterms:modified>
</cp:coreProperties>
</file>