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85" r:id="rId3"/>
    <p:sldId id="289" r:id="rId4"/>
    <p:sldId id="263" r:id="rId5"/>
    <p:sldId id="264" r:id="rId6"/>
    <p:sldId id="286" r:id="rId7"/>
    <p:sldId id="265" r:id="rId8"/>
    <p:sldId id="282" r:id="rId9"/>
    <p:sldId id="267" r:id="rId10"/>
    <p:sldId id="277" r:id="rId11"/>
    <p:sldId id="303" r:id="rId12"/>
    <p:sldId id="293" r:id="rId13"/>
    <p:sldId id="294" r:id="rId14"/>
    <p:sldId id="295" r:id="rId15"/>
    <p:sldId id="305" r:id="rId16"/>
    <p:sldId id="296" r:id="rId17"/>
    <p:sldId id="297" r:id="rId18"/>
    <p:sldId id="298" r:id="rId19"/>
    <p:sldId id="306" r:id="rId20"/>
    <p:sldId id="299" r:id="rId21"/>
    <p:sldId id="300" r:id="rId22"/>
    <p:sldId id="301" r:id="rId23"/>
    <p:sldId id="302" r:id="rId24"/>
    <p:sldId id="287" r:id="rId25"/>
    <p:sldId id="308" r:id="rId26"/>
    <p:sldId id="288" r:id="rId27"/>
    <p:sldId id="292" r:id="rId28"/>
    <p:sldId id="256" r:id="rId29"/>
    <p:sldId id="258" r:id="rId30"/>
    <p:sldId id="257" r:id="rId31"/>
    <p:sldId id="259" r:id="rId32"/>
    <p:sldId id="266" r:id="rId33"/>
    <p:sldId id="279" r:id="rId34"/>
    <p:sldId id="304" r:id="rId35"/>
    <p:sldId id="260" r:id="rId36"/>
    <p:sldId id="268" r:id="rId37"/>
    <p:sldId id="269" r:id="rId38"/>
    <p:sldId id="270" r:id="rId39"/>
    <p:sldId id="275" r:id="rId40"/>
    <p:sldId id="276" r:id="rId41"/>
    <p:sldId id="261" r:id="rId42"/>
    <p:sldId id="283" r:id="rId43"/>
    <p:sldId id="307" r:id="rId44"/>
    <p:sldId id="271" r:id="rId45"/>
    <p:sldId id="284" r:id="rId46"/>
    <p:sldId id="272" r:id="rId47"/>
    <p:sldId id="273" r:id="rId48"/>
    <p:sldId id="274" r:id="rId49"/>
    <p:sldId id="278" r:id="rId50"/>
    <p:sldId id="280" r:id="rId51"/>
    <p:sldId id="281" r:id="rId52"/>
    <p:sldId id="290" r:id="rId53"/>
    <p:sldId id="291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50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7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9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7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67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0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8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8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6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34A64-DC06-47BE-8B4F-3BA5D65D8DA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1BEC-859B-4CBF-832F-30D9E30C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93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0DDED-B1D7-4956-B7FB-EAC79727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30" y="213013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Primary Colors</a:t>
            </a:r>
          </a:p>
        </p:txBody>
      </p:sp>
    </p:spTree>
    <p:extLst>
      <p:ext uri="{BB962C8B-B14F-4D97-AF65-F5344CB8AC3E}">
        <p14:creationId xmlns:p14="http://schemas.microsoft.com/office/powerpoint/2010/main" val="1690122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incredibles">
            <a:extLst>
              <a:ext uri="{FF2B5EF4-FFF2-40B4-BE49-F238E27FC236}">
                <a16:creationId xmlns:a16="http://schemas.microsoft.com/office/drawing/2014/main" id="{C86D3E06-8458-4D16-805E-E4DDFA73B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642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result for disney characters">
            <a:extLst>
              <a:ext uri="{FF2B5EF4-FFF2-40B4-BE49-F238E27FC236}">
                <a16:creationId xmlns:a16="http://schemas.microsoft.com/office/drawing/2014/main" id="{1C886997-56AE-4ABA-945B-5CE48CE67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54" y="255183"/>
            <a:ext cx="3530009" cy="635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Image result for disney villains">
            <a:extLst>
              <a:ext uri="{FF2B5EF4-FFF2-40B4-BE49-F238E27FC236}">
                <a16:creationId xmlns:a16="http://schemas.microsoft.com/office/drawing/2014/main" id="{FB880FC8-519C-4932-8D0B-120E3277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26" y="1029233"/>
            <a:ext cx="6485090" cy="48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51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06179-EE04-4B53-9063-A5BB9FB3E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73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Secondary Colors</a:t>
            </a:r>
          </a:p>
        </p:txBody>
      </p:sp>
    </p:spTree>
    <p:extLst>
      <p:ext uri="{BB962C8B-B14F-4D97-AF65-F5344CB8AC3E}">
        <p14:creationId xmlns:p14="http://schemas.microsoft.com/office/powerpoint/2010/main" val="2264619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91201-C01F-4CFC-80AC-31B65CAC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Orange – Green - Purple</a:t>
            </a:r>
          </a:p>
        </p:txBody>
      </p:sp>
      <p:pic>
        <p:nvPicPr>
          <p:cNvPr id="1030" name="Picture 6" descr="Image result for secondary colors">
            <a:extLst>
              <a:ext uri="{FF2B5EF4-FFF2-40B4-BE49-F238E27FC236}">
                <a16:creationId xmlns:a16="http://schemas.microsoft.com/office/drawing/2014/main" id="{6EA2004F-CEAB-405C-A31B-1A981AE89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490" y="1690688"/>
            <a:ext cx="4413594" cy="496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00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disney characters">
            <a:extLst>
              <a:ext uri="{FF2B5EF4-FFF2-40B4-BE49-F238E27FC236}">
                <a16:creationId xmlns:a16="http://schemas.microsoft.com/office/drawing/2014/main" id="{B3B69B8B-4FC5-4E10-86EE-85EFE007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823913"/>
            <a:ext cx="3781425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750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result for disney princess tiana">
            <a:extLst>
              <a:ext uri="{FF2B5EF4-FFF2-40B4-BE49-F238E27FC236}">
                <a16:creationId xmlns:a16="http://schemas.microsoft.com/office/drawing/2014/main" id="{06EF5A54-DFB9-43F5-9D2B-B739013AC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12" y="165199"/>
            <a:ext cx="7842469" cy="64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52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age result for tangled pascal">
            <a:extLst>
              <a:ext uri="{FF2B5EF4-FFF2-40B4-BE49-F238E27FC236}">
                <a16:creationId xmlns:a16="http://schemas.microsoft.com/office/drawing/2014/main" id="{C023C3BE-33BE-47ED-9782-7A3EB1CF8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0" y="243662"/>
            <a:ext cx="10207256" cy="637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436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orange disney characters">
            <a:extLst>
              <a:ext uri="{FF2B5EF4-FFF2-40B4-BE49-F238E27FC236}">
                <a16:creationId xmlns:a16="http://schemas.microsoft.com/office/drawing/2014/main" id="{AF30A29D-95A3-4A04-8596-D68429B2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587" y="267587"/>
            <a:ext cx="6345864" cy="634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13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Image result for orange disney characters">
            <a:extLst>
              <a:ext uri="{FF2B5EF4-FFF2-40B4-BE49-F238E27FC236}">
                <a16:creationId xmlns:a16="http://schemas.microsoft.com/office/drawing/2014/main" id="{634DD2CD-7690-47CA-94B6-53FCB29E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65" y="182527"/>
            <a:ext cx="6409660" cy="640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68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 result for disney tigger">
            <a:extLst>
              <a:ext uri="{FF2B5EF4-FFF2-40B4-BE49-F238E27FC236}">
                <a16:creationId xmlns:a16="http://schemas.microsoft.com/office/drawing/2014/main" id="{5D6BE873-6894-4231-93BE-ACA98FF3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93" y="216413"/>
            <a:ext cx="5160041" cy="63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7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primary colors">
            <a:extLst>
              <a:ext uri="{FF2B5EF4-FFF2-40B4-BE49-F238E27FC236}">
                <a16:creationId xmlns:a16="http://schemas.microsoft.com/office/drawing/2014/main" id="{636D7857-0D29-4763-BE24-11C3A06A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93" y="1373372"/>
            <a:ext cx="5218814" cy="52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9FB2364-983B-47DE-A23C-CA675A86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Red – Blue – Yellow</a:t>
            </a:r>
          </a:p>
        </p:txBody>
      </p:sp>
    </p:spTree>
    <p:extLst>
      <p:ext uri="{BB962C8B-B14F-4D97-AF65-F5344CB8AC3E}">
        <p14:creationId xmlns:p14="http://schemas.microsoft.com/office/powerpoint/2010/main" val="3754134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 descr="Related image">
            <a:extLst>
              <a:ext uri="{FF2B5EF4-FFF2-40B4-BE49-F238E27FC236}">
                <a16:creationId xmlns:a16="http://schemas.microsoft.com/office/drawing/2014/main" id="{9DBA3EFF-8C07-4085-8A92-5B6D956D0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95" y="234411"/>
            <a:ext cx="8449433" cy="64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046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purple disney characters">
            <a:extLst>
              <a:ext uri="{FF2B5EF4-FFF2-40B4-BE49-F238E27FC236}">
                <a16:creationId xmlns:a16="http://schemas.microsoft.com/office/drawing/2014/main" id="{B4F41C05-47BC-4130-8758-F7F873295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4" y="191996"/>
            <a:ext cx="10176023" cy="643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173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age result for purple disney characters">
            <a:extLst>
              <a:ext uri="{FF2B5EF4-FFF2-40B4-BE49-F238E27FC236}">
                <a16:creationId xmlns:a16="http://schemas.microsoft.com/office/drawing/2014/main" id="{1C4B7D2C-7C65-4CF2-8129-020F382DF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5" y="245863"/>
            <a:ext cx="11681637" cy="634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557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elated image">
            <a:extLst>
              <a:ext uri="{FF2B5EF4-FFF2-40B4-BE49-F238E27FC236}">
                <a16:creationId xmlns:a16="http://schemas.microsoft.com/office/drawing/2014/main" id="{F5B6DF16-5220-4733-823E-11F91DC5D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8" y="212651"/>
            <a:ext cx="10214424" cy="637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587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37548-71C5-4518-BF63-D5798F1A7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40" y="2491637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Neutral Colors</a:t>
            </a:r>
          </a:p>
        </p:txBody>
      </p:sp>
    </p:spTree>
    <p:extLst>
      <p:ext uri="{BB962C8B-B14F-4D97-AF65-F5344CB8AC3E}">
        <p14:creationId xmlns:p14="http://schemas.microsoft.com/office/powerpoint/2010/main" val="534482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A0CF-1E2E-4798-A891-8D6C47C3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Brown – Black – Gray – White</a:t>
            </a:r>
          </a:p>
        </p:txBody>
      </p:sp>
      <p:pic>
        <p:nvPicPr>
          <p:cNvPr id="2050" name="Picture 2" descr="Image result for neutral colors">
            <a:extLst>
              <a:ext uri="{FF2B5EF4-FFF2-40B4-BE49-F238E27FC236}">
                <a16:creationId xmlns:a16="http://schemas.microsoft.com/office/drawing/2014/main" id="{3FA1F911-E1D7-47BF-BB41-2C168D0F5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32" y="2158409"/>
            <a:ext cx="8817936" cy="33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45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8A62-A394-49A1-AEDA-92B2BC2CD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Brown, Grey, Black, White</a:t>
            </a:r>
          </a:p>
        </p:txBody>
      </p:sp>
      <p:pic>
        <p:nvPicPr>
          <p:cNvPr id="29698" name="Picture 2" descr="Image result for disney characters">
            <a:extLst>
              <a:ext uri="{FF2B5EF4-FFF2-40B4-BE49-F238E27FC236}">
                <a16:creationId xmlns:a16="http://schemas.microsoft.com/office/drawing/2014/main" id="{E5489BD9-1782-4807-8DE0-9D8CFD232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171" y="1400049"/>
            <a:ext cx="8083658" cy="51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399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disney characters">
            <a:extLst>
              <a:ext uri="{FF2B5EF4-FFF2-40B4-BE49-F238E27FC236}">
                <a16:creationId xmlns:a16="http://schemas.microsoft.com/office/drawing/2014/main" id="{38BD4539-4B9F-4ADA-BF8B-146995343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98" y="173995"/>
            <a:ext cx="5684323" cy="650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205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566B-EE76-41A5-AA6C-893F1A4B7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Complementary Colors</a:t>
            </a:r>
          </a:p>
        </p:txBody>
      </p:sp>
    </p:spTree>
    <p:extLst>
      <p:ext uri="{BB962C8B-B14F-4D97-AF65-F5344CB8AC3E}">
        <p14:creationId xmlns:p14="http://schemas.microsoft.com/office/powerpoint/2010/main" val="2371923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53068-0D9C-4742-B3DB-4B5004C85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Opposite Colors</a:t>
            </a:r>
            <a:endParaRPr lang="en-US" dirty="0"/>
          </a:p>
        </p:txBody>
      </p:sp>
      <p:pic>
        <p:nvPicPr>
          <p:cNvPr id="2050" name="Picture 2" descr="Image result for complementary Colors">
            <a:extLst>
              <a:ext uri="{FF2B5EF4-FFF2-40B4-BE49-F238E27FC236}">
                <a16:creationId xmlns:a16="http://schemas.microsoft.com/office/drawing/2014/main" id="{E99ABCE5-4976-454F-B094-B7B1FAC0E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63196"/>
            <a:ext cx="4997302" cy="499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12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disney characters">
            <a:extLst>
              <a:ext uri="{FF2B5EF4-FFF2-40B4-BE49-F238E27FC236}">
                <a16:creationId xmlns:a16="http://schemas.microsoft.com/office/drawing/2014/main" id="{3ABC34BD-4551-4CF5-BC73-00915B935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49" y="292734"/>
            <a:ext cx="4725138" cy="626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40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CE26A-8A1A-47F6-A5E7-7BC26F071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They Complement Each Other</a:t>
            </a:r>
          </a:p>
        </p:txBody>
      </p:sp>
      <p:pic>
        <p:nvPicPr>
          <p:cNvPr id="1026" name="Picture 2" descr="Image result for complementary Colors">
            <a:extLst>
              <a:ext uri="{FF2B5EF4-FFF2-40B4-BE49-F238E27FC236}">
                <a16:creationId xmlns:a16="http://schemas.microsoft.com/office/drawing/2014/main" id="{9EAE1932-589F-4B76-8C6E-E416D292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95" y="1935127"/>
            <a:ext cx="8814209" cy="42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41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308F7-C169-4DDC-B180-BEA7FF80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21149" cy="1867712"/>
          </a:xfrm>
        </p:spPr>
        <p:txBody>
          <a:bodyPr/>
          <a:lstStyle/>
          <a:p>
            <a:pPr algn="ctr"/>
            <a:r>
              <a:rPr lang="en-US" b="1" dirty="0"/>
              <a:t>Red - Green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3DF63778-BBDB-4FAB-BACA-3C43B7D9E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49" y="365125"/>
            <a:ext cx="6103088" cy="610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458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>
            <a:extLst>
              <a:ext uri="{FF2B5EF4-FFF2-40B4-BE49-F238E27FC236}">
                <a16:creationId xmlns:a16="http://schemas.microsoft.com/office/drawing/2014/main" id="{D2EA6F51-9BDF-4468-B30C-EE4C5F034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25" y="297712"/>
            <a:ext cx="4203475" cy="631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559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Image result for peter pan">
            <a:extLst>
              <a:ext uri="{FF2B5EF4-FFF2-40B4-BE49-F238E27FC236}">
                <a16:creationId xmlns:a16="http://schemas.microsoft.com/office/drawing/2014/main" id="{3CCF2569-5193-4838-A3A1-2CC69A310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107" y="263528"/>
            <a:ext cx="4189228" cy="638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633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 result for mulan">
            <a:extLst>
              <a:ext uri="{FF2B5EF4-FFF2-40B4-BE49-F238E27FC236}">
                <a16:creationId xmlns:a16="http://schemas.microsoft.com/office/drawing/2014/main" id="{92627B2C-D183-46FC-8EB3-095F2C92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5" y="390078"/>
            <a:ext cx="6532001" cy="62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887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38E9-960C-4DDB-B307-0D7CFD5C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Orange - Blue</a:t>
            </a:r>
          </a:p>
        </p:txBody>
      </p:sp>
      <p:pic>
        <p:nvPicPr>
          <p:cNvPr id="4098" name="Picture 2" descr="Image result for beast beauty and the beast">
            <a:extLst>
              <a:ext uri="{FF2B5EF4-FFF2-40B4-BE49-F238E27FC236}">
                <a16:creationId xmlns:a16="http://schemas.microsoft.com/office/drawing/2014/main" id="{6EC917AA-5BA0-4144-9228-F4B1E8A9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98" y="1398844"/>
            <a:ext cx="9194803" cy="517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142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cinderella pumpkin">
            <a:extLst>
              <a:ext uri="{FF2B5EF4-FFF2-40B4-BE49-F238E27FC236}">
                <a16:creationId xmlns:a16="http://schemas.microsoft.com/office/drawing/2014/main" id="{77F0797C-7BEE-405B-8085-38330A997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77" y="318934"/>
            <a:ext cx="9775049" cy="625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472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disney princess Jasmine and tiger">
            <a:extLst>
              <a:ext uri="{FF2B5EF4-FFF2-40B4-BE49-F238E27FC236}">
                <a16:creationId xmlns:a16="http://schemas.microsoft.com/office/drawing/2014/main" id="{11989E80-AFE1-475E-8F36-C56C28F57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684" y="361585"/>
            <a:ext cx="5316908" cy="610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400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disney princess pocahontas">
            <a:extLst>
              <a:ext uri="{FF2B5EF4-FFF2-40B4-BE49-F238E27FC236}">
                <a16:creationId xmlns:a16="http://schemas.microsoft.com/office/drawing/2014/main" id="{7E2A6FCE-67B8-49E6-AD54-32BB9823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0"/>
            <a:ext cx="280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2789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frozen">
            <a:extLst>
              <a:ext uri="{FF2B5EF4-FFF2-40B4-BE49-F238E27FC236}">
                <a16:creationId xmlns:a16="http://schemas.microsoft.com/office/drawing/2014/main" id="{5C672788-DB6C-4086-B93C-96B83AE15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" y="2105246"/>
            <a:ext cx="11763297" cy="229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978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disney characters">
            <a:extLst>
              <a:ext uri="{FF2B5EF4-FFF2-40B4-BE49-F238E27FC236}">
                <a16:creationId xmlns:a16="http://schemas.microsoft.com/office/drawing/2014/main" id="{3693EBDE-BC08-4423-86FD-86C222966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96" y="307133"/>
            <a:ext cx="4614530" cy="637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859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incredibles">
            <a:extLst>
              <a:ext uri="{FF2B5EF4-FFF2-40B4-BE49-F238E27FC236}">
                <a16:creationId xmlns:a16="http://schemas.microsoft.com/office/drawing/2014/main" id="{07F23326-ECE2-4609-9991-8B2CD90B0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56" y="187583"/>
            <a:ext cx="3391810" cy="648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80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05485-4B77-42C7-81B1-E96ACC54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33800" cy="1825182"/>
          </a:xfrm>
        </p:spPr>
        <p:txBody>
          <a:bodyPr/>
          <a:lstStyle/>
          <a:p>
            <a:pPr algn="ctr"/>
            <a:r>
              <a:rPr lang="en-US" b="1" dirty="0"/>
              <a:t>Purple - Yellow</a:t>
            </a:r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CA00FCFE-09C8-4F03-9845-0B19579B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72" y="365125"/>
            <a:ext cx="4274288" cy="641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026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disney villains maleficent">
            <a:extLst>
              <a:ext uri="{FF2B5EF4-FFF2-40B4-BE49-F238E27FC236}">
                <a16:creationId xmlns:a16="http://schemas.microsoft.com/office/drawing/2014/main" id="{9781283A-1C4E-402D-8D4D-F07BE92E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59" y="318976"/>
            <a:ext cx="8318278" cy="623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926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result for disney evil queen">
            <a:extLst>
              <a:ext uri="{FF2B5EF4-FFF2-40B4-BE49-F238E27FC236}">
                <a16:creationId xmlns:a16="http://schemas.microsoft.com/office/drawing/2014/main" id="{AEBC95C3-65D9-4809-9B83-0B5B9A56B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0"/>
            <a:ext cx="5837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111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DBD8D-4612-4A95-9600-4AD10D0E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465" y="1704827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Analogous Colors</a:t>
            </a:r>
          </a:p>
        </p:txBody>
      </p:sp>
    </p:spTree>
    <p:extLst>
      <p:ext uri="{BB962C8B-B14F-4D97-AF65-F5344CB8AC3E}">
        <p14:creationId xmlns:p14="http://schemas.microsoft.com/office/powerpoint/2010/main" val="2459673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3B978-F1F2-4AD1-BE65-C90A2E11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Colors next to each other on the color wheel</a:t>
            </a:r>
          </a:p>
        </p:txBody>
      </p:sp>
      <p:pic>
        <p:nvPicPr>
          <p:cNvPr id="26626" name="Picture 2" descr="Image result for analogous colors">
            <a:extLst>
              <a:ext uri="{FF2B5EF4-FFF2-40B4-BE49-F238E27FC236}">
                <a16:creationId xmlns:a16="http://schemas.microsoft.com/office/drawing/2014/main" id="{5CA98967-C114-417B-8D45-784CCB31E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828" y="1373372"/>
            <a:ext cx="5176283" cy="517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12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disney elsa anna">
            <a:extLst>
              <a:ext uri="{FF2B5EF4-FFF2-40B4-BE49-F238E27FC236}">
                <a16:creationId xmlns:a16="http://schemas.microsoft.com/office/drawing/2014/main" id="{1E597CFC-FA60-4AAC-9559-EA9FEA8D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3" y="322595"/>
            <a:ext cx="3423683" cy="62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212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disney princess tiana">
            <a:extLst>
              <a:ext uri="{FF2B5EF4-FFF2-40B4-BE49-F238E27FC236}">
                <a16:creationId xmlns:a16="http://schemas.microsoft.com/office/drawing/2014/main" id="{542F0287-6B2D-442E-AC20-27E93AAC6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24" y="276447"/>
            <a:ext cx="10088173" cy="630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637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lated image">
            <a:extLst>
              <a:ext uri="{FF2B5EF4-FFF2-40B4-BE49-F238E27FC236}">
                <a16:creationId xmlns:a16="http://schemas.microsoft.com/office/drawing/2014/main" id="{77F6C08D-05AE-425C-9F31-38ABD500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20" y="233916"/>
            <a:ext cx="8506047" cy="637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367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Image result for inside out">
            <a:extLst>
              <a:ext uri="{FF2B5EF4-FFF2-40B4-BE49-F238E27FC236}">
                <a16:creationId xmlns:a16="http://schemas.microsoft.com/office/drawing/2014/main" id="{35BE821E-EFEF-4FED-8D59-E7ECD7719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341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disney characters">
            <a:extLst>
              <a:ext uri="{FF2B5EF4-FFF2-40B4-BE49-F238E27FC236}">
                <a16:creationId xmlns:a16="http://schemas.microsoft.com/office/drawing/2014/main" id="{ED884C95-6CB9-4232-A796-F6BCA082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1" y="191386"/>
            <a:ext cx="10288553" cy="650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93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captain hook">
            <a:extLst>
              <a:ext uri="{FF2B5EF4-FFF2-40B4-BE49-F238E27FC236}">
                <a16:creationId xmlns:a16="http://schemas.microsoft.com/office/drawing/2014/main" id="{21E8C6CA-E781-486D-A376-2903D897F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69" y="363706"/>
            <a:ext cx="8637497" cy="614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081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 result for disney villains ursula">
            <a:extLst>
              <a:ext uri="{FF2B5EF4-FFF2-40B4-BE49-F238E27FC236}">
                <a16:creationId xmlns:a16="http://schemas.microsoft.com/office/drawing/2014/main" id="{F6AA2C63-1203-4E0C-A60F-3C144AA5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0"/>
            <a:ext cx="643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634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disney characters">
            <a:extLst>
              <a:ext uri="{FF2B5EF4-FFF2-40B4-BE49-F238E27FC236}">
                <a16:creationId xmlns:a16="http://schemas.microsoft.com/office/drawing/2014/main" id="{C7B6F621-0D44-4E93-9B9C-D4A1A6BA7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623" y="178946"/>
            <a:ext cx="5395876" cy="648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7154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winnie the pooh characters">
            <a:extLst>
              <a:ext uri="{FF2B5EF4-FFF2-40B4-BE49-F238E27FC236}">
                <a16:creationId xmlns:a16="http://schemas.microsoft.com/office/drawing/2014/main" id="{5EF116B3-3278-4DB2-A55C-8908D0F31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0"/>
            <a:ext cx="8707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71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disney characters">
            <a:extLst>
              <a:ext uri="{FF2B5EF4-FFF2-40B4-BE49-F238E27FC236}">
                <a16:creationId xmlns:a16="http://schemas.microsoft.com/office/drawing/2014/main" id="{A2092A5F-CCE4-4B42-9642-0E9AE992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00" y="255181"/>
            <a:ext cx="10089395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4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disney winnie the pooh">
            <a:extLst>
              <a:ext uri="{FF2B5EF4-FFF2-40B4-BE49-F238E27FC236}">
                <a16:creationId xmlns:a16="http://schemas.microsoft.com/office/drawing/2014/main" id="{78A9F66E-A42C-4F9A-BDCE-DE164E87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652463"/>
            <a:ext cx="2857500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331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disney villains cruella de vil">
            <a:extLst>
              <a:ext uri="{FF2B5EF4-FFF2-40B4-BE49-F238E27FC236}">
                <a16:creationId xmlns:a16="http://schemas.microsoft.com/office/drawing/2014/main" id="{A33D0D40-201E-4BAA-9B23-EDB7FA43D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0"/>
            <a:ext cx="4676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866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Image result for sebastian and flounder">
            <a:extLst>
              <a:ext uri="{FF2B5EF4-FFF2-40B4-BE49-F238E27FC236}">
                <a16:creationId xmlns:a16="http://schemas.microsoft.com/office/drawing/2014/main" id="{B9E21D18-FC41-4522-99B0-51BDE0553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94" y="434974"/>
            <a:ext cx="4626465" cy="613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33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1495</TotalTime>
  <Words>58</Words>
  <Application>Microsoft Office PowerPoint</Application>
  <PresentationFormat>Widescreen</PresentationFormat>
  <Paragraphs>15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Primary Colors</vt:lpstr>
      <vt:lpstr>Red – Blue – Yellow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Secondary Colors</vt:lpstr>
      <vt:lpstr>Orange – Green - Purple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Neutral Colors</vt:lpstr>
      <vt:lpstr>Brown – Black – Gray – White</vt:lpstr>
      <vt:lpstr>Brown, Grey, Black, White</vt:lpstr>
      <vt:lpstr>PowerPoint Presentation</vt:lpstr>
      <vt:lpstr>Complementary Colors</vt:lpstr>
      <vt:lpstr>Opposite Colors</vt:lpstr>
      <vt:lpstr>They Complement Each Other</vt:lpstr>
      <vt:lpstr>Red - Green</vt:lpstr>
      <vt:lpstr>PowerPoint Presentation</vt:lpstr>
      <vt:lpstr>PowerPoint Presentation</vt:lpstr>
      <vt:lpstr>PowerPoint Presentation</vt:lpstr>
      <vt:lpstr>Orange - Blue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Purple - Yellow</vt:lpstr>
      <vt:lpstr>PowerPoint Presentation</vt:lpstr>
      <vt:lpstr>PowerPoint Presentation</vt:lpstr>
      <vt:lpstr>Analogous Colors</vt:lpstr>
      <vt:lpstr>Colors next to each other on the color wheel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Complementary Colors</dc:title>
  <dc:creator>Leah Newton</dc:creator>
  <cp:lastModifiedBy>Leah Newton</cp:lastModifiedBy>
  <cp:revision>27</cp:revision>
  <dcterms:created xsi:type="dcterms:W3CDTF">2017-08-17T21:04:45Z</dcterms:created>
  <dcterms:modified xsi:type="dcterms:W3CDTF">2018-08-31T19:19:37Z</dcterms:modified>
</cp:coreProperties>
</file>